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 id="214748370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Nunito"/>
      <p:regular r:id="rId33"/>
      <p:bold r:id="rId34"/>
      <p:italic r:id="rId35"/>
      <p:boldItalic r:id="rId36"/>
    </p:embeddedFont>
    <p:embeddedFont>
      <p:font typeface="Montserrat"/>
      <p:regular r:id="rId37"/>
      <p:bold r:id="rId38"/>
      <p:italic r:id="rId39"/>
      <p:boldItalic r:id="rId40"/>
    </p:embeddedFont>
    <p:embeddedFont>
      <p:font typeface="EB Garamond"/>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5.xml"/><Relationship Id="rId42" Type="http://schemas.openxmlformats.org/officeDocument/2006/relationships/font" Target="fonts/EBGaramond-bold.fntdata"/><Relationship Id="rId41" Type="http://schemas.openxmlformats.org/officeDocument/2006/relationships/font" Target="fonts/EBGaramond-regular.fntdata"/><Relationship Id="rId22" Type="http://schemas.openxmlformats.org/officeDocument/2006/relationships/slide" Target="slides/slide17.xml"/><Relationship Id="rId44" Type="http://schemas.openxmlformats.org/officeDocument/2006/relationships/font" Target="fonts/EBGaramond-boldItalic.fntdata"/><Relationship Id="rId21" Type="http://schemas.openxmlformats.org/officeDocument/2006/relationships/slide" Target="slides/slide16.xml"/><Relationship Id="rId43" Type="http://schemas.openxmlformats.org/officeDocument/2006/relationships/font" Target="fonts/EBGaramon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37" Type="http://schemas.openxmlformats.org/officeDocument/2006/relationships/font" Target="fonts/Montserrat-regular.fntdata"/><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39" Type="http://schemas.openxmlformats.org/officeDocument/2006/relationships/font" Target="fonts/Montserrat-italic.fntdata"/><Relationship Id="rId16" Type="http://schemas.openxmlformats.org/officeDocument/2006/relationships/slide" Target="slides/slide11.xml"/><Relationship Id="rId38" Type="http://schemas.openxmlformats.org/officeDocument/2006/relationships/font" Target="fonts/Montserra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1dbe8969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1dbe8969c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lineas hor</a:t>
            </a:r>
            <a:endParaRPr/>
          </a:p>
        </p:txBody>
      </p:sp>
      <p:sp>
        <p:nvSpPr>
          <p:cNvPr id="323" name="Google Shape;32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Determinante</a:t>
            </a:r>
            <a:br>
              <a:rPr lang="en-US"/>
            </a:br>
            <a:br>
              <a:rPr lang="en-US"/>
            </a:br>
            <a:r>
              <a:rPr lang="en-US"/>
              <a:t>Suma ponderada de la capa de los pixeles, el resultado se va guardando en las neuronas de la capa de convolucion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hablar de padding</a:t>
            </a:r>
            <a:endParaRPr/>
          </a:p>
        </p:txBody>
      </p:sp>
      <p:sp>
        <p:nvSpPr>
          <p:cNvPr id="336" name="Google Shape;33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A neuron’s weights can be represented as a small image the size of the receptive field. </a:t>
            </a:r>
            <a:endParaRPr/>
          </a:p>
          <a:p>
            <a:pPr indent="0" lvl="0" marL="0" rtl="0" algn="l">
              <a:spcBef>
                <a:spcPts val="0"/>
              </a:spcBef>
              <a:spcAft>
                <a:spcPts val="0"/>
              </a:spcAft>
              <a:buClr>
                <a:schemeClr val="dk1"/>
              </a:buClr>
              <a:buSzPts val="1200"/>
              <a:buFont typeface="Calibri"/>
              <a:buNone/>
            </a:pPr>
            <a:r>
              <a:rPr lang="en-US"/>
              <a:t>Filters or </a:t>
            </a:r>
            <a:r>
              <a:rPr i="1" lang="en-US"/>
              <a:t>convolution kernels</a:t>
            </a:r>
            <a:r>
              <a:rPr lang="en-US"/>
              <a:t> (sets of weights), called </a:t>
            </a:r>
            <a:r>
              <a:rPr i="1" lang="en-US"/>
              <a:t>filters </a:t>
            </a:r>
            <a:r>
              <a:rPr lang="en-US"/>
              <a:t>():</a:t>
            </a:r>
            <a:endParaRPr/>
          </a:p>
          <a:p>
            <a:pPr indent="0" lvl="0" marL="0" rtl="0" algn="l">
              <a:spcBef>
                <a:spcPts val="0"/>
              </a:spcBef>
              <a:spcAft>
                <a:spcPts val="0"/>
              </a:spcAft>
              <a:buNone/>
            </a:pPr>
            <a:r>
              <a:rPr lang="en-US"/>
              <a:t>The first one is represented as a black square with a vertical white line in the middle (it is a 7 × 7 matrix full of 0s except for the central column, which is full of 1s); neurons using these weights will ignore everything in their receptive field except for the central vertical line (since all inputs will get multiplied by 0, except for the ones located in the central vertical line).</a:t>
            </a:r>
            <a:endParaRPr/>
          </a:p>
          <a:p>
            <a:pPr indent="0" lvl="0" marL="0" rtl="0" algn="l">
              <a:spcBef>
                <a:spcPts val="0"/>
              </a:spcBef>
              <a:spcAft>
                <a:spcPts val="0"/>
              </a:spcAft>
              <a:buNone/>
            </a:pPr>
            <a:r>
              <a:rPr lang="en-US"/>
              <a:t>The second filter is a black square with a horizontal white line in the middle. </a:t>
            </a:r>
            <a:endParaRPr/>
          </a:p>
          <a:p>
            <a:pPr indent="0" lvl="0" marL="0" rtl="0" algn="l">
              <a:spcBef>
                <a:spcPts val="0"/>
              </a:spcBef>
              <a:spcAft>
                <a:spcPts val="0"/>
              </a:spcAft>
              <a:buNone/>
            </a:pPr>
            <a:r>
              <a:rPr lang="en-US"/>
              <a:t>These weights will ignore everything in their receptive field except for the central horizontal line. </a:t>
            </a:r>
            <a:endParaRPr/>
          </a:p>
          <a:p>
            <a:pPr indent="0" lvl="0" marL="0" rtl="0" algn="l">
              <a:spcBef>
                <a:spcPts val="0"/>
              </a:spcBef>
              <a:spcAft>
                <a:spcPts val="0"/>
              </a:spcAft>
              <a:buNone/>
            </a:pPr>
            <a:r>
              <a:t/>
            </a:r>
            <a:endParaRPr/>
          </a:p>
        </p:txBody>
      </p:sp>
      <p:sp>
        <p:nvSpPr>
          <p:cNvPr id="366" name="Google Shape;36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Kernel de 0s me sirve para enfatizar lineas horizontales</a:t>
            </a:r>
            <a:endParaRPr/>
          </a:p>
        </p:txBody>
      </p:sp>
      <p:sp>
        <p:nvSpPr>
          <p:cNvPr id="373" name="Google Shape;3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1dbe8969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1dbe8969c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Camarena</a:t>
            </a:r>
            <a:endParaRPr/>
          </a:p>
        </p:txBody>
      </p:sp>
      <p:sp>
        <p:nvSpPr>
          <p:cNvPr id="387" name="Google Shape;38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Agregacion de pixel más representativo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8" name="Google Shape;39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Enfatizar caractertisticas, </a:t>
            </a:r>
            <a:br>
              <a:rPr lang="en-US"/>
            </a:br>
            <a:br>
              <a:rPr lang="en-US"/>
            </a:br>
            <a:r>
              <a:rPr lang="en-US"/>
              <a:t>Aguas con destruccion de info</a:t>
            </a:r>
            <a:endParaRPr/>
          </a:p>
        </p:txBody>
      </p:sp>
      <p:sp>
        <p:nvSpPr>
          <p:cNvPr id="419" name="Google Shape;41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1dbe8969c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f1dbe8969c_1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1dbe8969c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f1dbe8969c_1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1dbe8969c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1dbe8969c_1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a698cddba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a698cddba_0_5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Premio Nobel MEdicina</a:t>
            </a:r>
            <a:endParaRPr/>
          </a:p>
        </p:txBody>
      </p:sp>
      <p:sp>
        <p:nvSpPr>
          <p:cNvPr id="288" name="Google Shape;28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Img peque y faciles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Img dificiles</a:t>
            </a:r>
            <a:endParaRPr/>
          </a:p>
          <a:p>
            <a:pPr indent="0" lvl="0" marL="0" rtl="0" algn="l">
              <a:spcBef>
                <a:spcPts val="0"/>
              </a:spcBef>
              <a:spcAft>
                <a:spcPts val="0"/>
              </a:spcAft>
              <a:buNone/>
            </a:pPr>
            <a:r>
              <a:t/>
            </a:r>
            <a:endParaRPr/>
          </a:p>
        </p:txBody>
      </p:sp>
      <p:sp>
        <p:nvSpPr>
          <p:cNvPr id="304" name="Google Shape;3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21.gi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gi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84" name="Shape 84"/>
        <p:cNvGrpSpPr/>
        <p:nvPr/>
      </p:nvGrpSpPr>
      <p:grpSpPr>
        <a:xfrm>
          <a:off x="0" y="0"/>
          <a:ext cx="0" cy="0"/>
          <a:chOff x="0" y="0"/>
          <a:chExt cx="0" cy="0"/>
        </a:xfrm>
      </p:grpSpPr>
      <p:sp>
        <p:nvSpPr>
          <p:cNvPr id="85" name="Google Shape;85;p13"/>
          <p:cNvSpPr txBox="1"/>
          <p:nvPr>
            <p:ph type="ctrTitle"/>
          </p:nvPr>
        </p:nvSpPr>
        <p:spPr>
          <a:xfrm>
            <a:off x="415611" y="992767"/>
            <a:ext cx="11360700" cy="2736900"/>
          </a:xfrm>
          <a:prstGeom prst="rect">
            <a:avLst/>
          </a:prstGeom>
        </p:spPr>
        <p:txBody>
          <a:bodyPr anchorCtr="0" anchor="b" bIns="45700" lIns="91425" spcFirstLastPara="1" rIns="91425" wrap="square" tIns="457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86" name="Google Shape;86;p13"/>
          <p:cNvSpPr txBox="1"/>
          <p:nvPr>
            <p:ph idx="1" type="subTitle"/>
          </p:nvPr>
        </p:nvSpPr>
        <p:spPr>
          <a:xfrm>
            <a:off x="415600" y="3778833"/>
            <a:ext cx="11360700" cy="1056900"/>
          </a:xfrm>
          <a:prstGeom prst="rect">
            <a:avLst/>
          </a:prstGeom>
        </p:spPr>
        <p:txBody>
          <a:bodyPr anchorCtr="0" anchor="t" bIns="45700" lIns="91425" spcFirstLastPara="1" rIns="91425" wrap="square" tIns="45700">
            <a:normAutofit/>
          </a:bodyPr>
          <a:lstStyle>
            <a:lvl1pPr lvl="0" rtl="0" algn="ctr">
              <a:lnSpc>
                <a:spcPct val="100000"/>
              </a:lnSpc>
              <a:spcBef>
                <a:spcPts val="10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87" name="Google Shape;87;p1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91" name="Shape 91"/>
        <p:cNvGrpSpPr/>
        <p:nvPr/>
      </p:nvGrpSpPr>
      <p:grpSpPr>
        <a:xfrm>
          <a:off x="0" y="0"/>
          <a:ext cx="0" cy="0"/>
          <a:chOff x="0" y="0"/>
          <a:chExt cx="0" cy="0"/>
        </a:xfrm>
      </p:grpSpPr>
      <p:sp>
        <p:nvSpPr>
          <p:cNvPr id="92" name="Google Shape;92;p15"/>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93" name="Google Shape;93;p15"/>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94" name="Google Shape;94;p15"/>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pic>
        <p:nvPicPr>
          <p:cNvPr id="96" name="Google Shape;96;p16"/>
          <p:cNvPicPr preferRelativeResize="0"/>
          <p:nvPr/>
        </p:nvPicPr>
        <p:blipFill rotWithShape="1">
          <a:blip r:embed="rId2">
            <a:alphaModFix/>
          </a:blip>
          <a:srcRect b="0" l="0" r="0" t="0"/>
          <a:stretch/>
        </p:blipFill>
        <p:spPr>
          <a:xfrm>
            <a:off x="10817833" y="6314516"/>
            <a:ext cx="1156600" cy="33156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97" name="Shape 97"/>
        <p:cNvGrpSpPr/>
        <p:nvPr/>
      </p:nvGrpSpPr>
      <p:grpSpPr>
        <a:xfrm>
          <a:off x="0" y="0"/>
          <a:ext cx="0" cy="0"/>
          <a:chOff x="0" y="0"/>
          <a:chExt cx="0" cy="0"/>
        </a:xfrm>
      </p:grpSpPr>
      <p:sp>
        <p:nvSpPr>
          <p:cNvPr id="98" name="Google Shape;98;p17"/>
          <p:cNvSpPr/>
          <p:nvPr/>
        </p:nvSpPr>
        <p:spPr>
          <a:xfrm flipH="1">
            <a:off x="10995300" y="5661233"/>
            <a:ext cx="1196700" cy="1196700"/>
          </a:xfrm>
          <a:prstGeom prst="rtTriangl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 name="Google Shape;99;p17"/>
          <p:cNvSpPr/>
          <p:nvPr/>
        </p:nvSpPr>
        <p:spPr>
          <a:xfrm flipH="1">
            <a:off x="10995300" y="5661167"/>
            <a:ext cx="1196700" cy="1196700"/>
          </a:xfrm>
          <a:prstGeom prst="round1Rect">
            <a:avLst>
              <a:gd fmla="val 16667" name="adj"/>
            </a:avLst>
          </a:prstGeom>
          <a:solidFill>
            <a:schemeClr val="lt1">
              <a:alpha val="6784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0" name="Google Shape;100;p17"/>
          <p:cNvSpPr txBox="1"/>
          <p:nvPr>
            <p:ph type="ctrTitle"/>
          </p:nvPr>
        </p:nvSpPr>
        <p:spPr>
          <a:xfrm>
            <a:off x="520700" y="2425700"/>
            <a:ext cx="10962900" cy="12447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6400"/>
              <a:buNone/>
              <a:defRPr sz="6400"/>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101" name="Google Shape;101;p17"/>
          <p:cNvSpPr txBox="1"/>
          <p:nvPr>
            <p:ph idx="1" type="subTitle"/>
          </p:nvPr>
        </p:nvSpPr>
        <p:spPr>
          <a:xfrm>
            <a:off x="520700" y="3718840"/>
            <a:ext cx="10962900" cy="5772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chemeClr val="lt1"/>
              </a:buClr>
              <a:buSzPts val="2400"/>
              <a:buNone/>
              <a:defRPr>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102" name="Google Shape;102;p17"/>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8"/>
          <p:cNvSpPr txBox="1"/>
          <p:nvPr>
            <p:ph type="ctrTitle"/>
          </p:nvPr>
        </p:nvSpPr>
        <p:spPr>
          <a:xfrm>
            <a:off x="415600" y="1489233"/>
            <a:ext cx="11360700" cy="16803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Clr>
                <a:srgbClr val="FFFFFF"/>
              </a:buClr>
              <a:buSzPts val="4800"/>
              <a:buNone/>
              <a:defRPr sz="4800">
                <a:solidFill>
                  <a:srgbClr val="FFFFFF"/>
                </a:solidFill>
              </a:defRPr>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pic>
        <p:nvPicPr>
          <p:cNvPr id="105" name="Google Shape;105;p18"/>
          <p:cNvPicPr preferRelativeResize="0"/>
          <p:nvPr/>
        </p:nvPicPr>
        <p:blipFill rotWithShape="1">
          <a:blip r:embed="rId3">
            <a:alphaModFix/>
          </a:blip>
          <a:srcRect b="0" l="0" r="0" t="0"/>
          <a:stretch/>
        </p:blipFill>
        <p:spPr>
          <a:xfrm>
            <a:off x="10798067" y="6211933"/>
            <a:ext cx="1250600" cy="475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320133" y="1095400"/>
            <a:ext cx="10382400" cy="8043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rgbClr val="FFFFFF"/>
              </a:buClr>
              <a:buSzPts val="3200"/>
              <a:buNone/>
              <a:defRPr>
                <a:solidFill>
                  <a:srgbClr val="FFFFFF"/>
                </a:solidFill>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108" name="Google Shape;108;p19"/>
          <p:cNvSpPr txBox="1"/>
          <p:nvPr>
            <p:ph idx="1" type="subTitle"/>
          </p:nvPr>
        </p:nvSpPr>
        <p:spPr>
          <a:xfrm>
            <a:off x="354000" y="1899800"/>
            <a:ext cx="7312500" cy="4752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9" name="Google Shape;109;p19"/>
          <p:cNvSpPr txBox="1"/>
          <p:nvPr>
            <p:ph idx="2" type="body"/>
          </p:nvPr>
        </p:nvSpPr>
        <p:spPr>
          <a:xfrm>
            <a:off x="415600" y="2873767"/>
            <a:ext cx="5333100" cy="32181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110" name="Shape 110"/>
        <p:cNvGrpSpPr/>
        <p:nvPr/>
      </p:nvGrpSpPr>
      <p:grpSpPr>
        <a:xfrm>
          <a:off x="0" y="0"/>
          <a:ext cx="0" cy="0"/>
          <a:chOff x="0" y="0"/>
          <a:chExt cx="0" cy="0"/>
        </a:xfrm>
      </p:grpSpPr>
      <p:sp>
        <p:nvSpPr>
          <p:cNvPr id="111" name="Google Shape;111;p2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112" name="Google Shape;112;p20"/>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13" name="Google Shape;113;p20"/>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title"/>
          </p:nvPr>
        </p:nvSpPr>
        <p:spPr>
          <a:xfrm>
            <a:off x="5724033" y="2063700"/>
            <a:ext cx="46251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rgbClr val="FFFFFF"/>
              </a:buClr>
              <a:buSzPts val="3200"/>
              <a:buNone/>
              <a:defRPr>
                <a:solidFill>
                  <a:srgbClr val="FFFFFF"/>
                </a:solidFill>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pic>
        <p:nvPicPr>
          <p:cNvPr id="116" name="Google Shape;116;p21"/>
          <p:cNvPicPr preferRelativeResize="0"/>
          <p:nvPr/>
        </p:nvPicPr>
        <p:blipFill rotWithShape="1">
          <a:blip r:embed="rId3">
            <a:alphaModFix/>
          </a:blip>
          <a:srcRect b="0" l="0" r="0" t="0"/>
          <a:stretch/>
        </p:blipFill>
        <p:spPr>
          <a:xfrm>
            <a:off x="10798067" y="6211933"/>
            <a:ext cx="1250600" cy="475200"/>
          </a:xfrm>
          <a:prstGeom prst="rect">
            <a:avLst/>
          </a:prstGeom>
          <a:noFill/>
          <a:ln>
            <a:noFill/>
          </a:ln>
        </p:spPr>
      </p:pic>
      <p:sp>
        <p:nvSpPr>
          <p:cNvPr id="117" name="Google Shape;117;p21"/>
          <p:cNvSpPr txBox="1"/>
          <p:nvPr>
            <p:ph idx="1" type="subTitle"/>
          </p:nvPr>
        </p:nvSpPr>
        <p:spPr>
          <a:xfrm>
            <a:off x="5724033" y="3895233"/>
            <a:ext cx="3550800" cy="4752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rgbClr val="FFFFFF"/>
              </a:buClr>
              <a:buSzPts val="1500"/>
              <a:buFont typeface="Montserrat"/>
              <a:buNone/>
              <a:defRPr i="1" sz="15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500"/>
              <a:buFont typeface="Montserrat"/>
              <a:buNone/>
              <a:defRPr sz="1500">
                <a:latin typeface="Montserrat"/>
                <a:ea typeface="Montserrat"/>
                <a:cs typeface="Montserrat"/>
                <a:sym typeface="Montserrat"/>
              </a:defRPr>
            </a:lvl2pPr>
            <a:lvl3pPr lvl="2" rtl="0" algn="ctr">
              <a:lnSpc>
                <a:spcPct val="100000"/>
              </a:lnSpc>
              <a:spcBef>
                <a:spcPts val="0"/>
              </a:spcBef>
              <a:spcAft>
                <a:spcPts val="0"/>
              </a:spcAft>
              <a:buSzPts val="1500"/>
              <a:buFont typeface="Montserrat"/>
              <a:buNone/>
              <a:defRPr sz="1500">
                <a:latin typeface="Montserrat"/>
                <a:ea typeface="Montserrat"/>
                <a:cs typeface="Montserrat"/>
                <a:sym typeface="Montserrat"/>
              </a:defRPr>
            </a:lvl3pPr>
            <a:lvl4pPr lvl="3" rtl="0" algn="ctr">
              <a:lnSpc>
                <a:spcPct val="100000"/>
              </a:lnSpc>
              <a:spcBef>
                <a:spcPts val="0"/>
              </a:spcBef>
              <a:spcAft>
                <a:spcPts val="0"/>
              </a:spcAft>
              <a:buSzPts val="1500"/>
              <a:buFont typeface="Montserrat"/>
              <a:buNone/>
              <a:defRPr sz="1500">
                <a:latin typeface="Montserrat"/>
                <a:ea typeface="Montserrat"/>
                <a:cs typeface="Montserrat"/>
                <a:sym typeface="Montserrat"/>
              </a:defRPr>
            </a:lvl4pPr>
            <a:lvl5pPr lvl="4" rtl="0" algn="ctr">
              <a:lnSpc>
                <a:spcPct val="100000"/>
              </a:lnSpc>
              <a:spcBef>
                <a:spcPts val="0"/>
              </a:spcBef>
              <a:spcAft>
                <a:spcPts val="0"/>
              </a:spcAft>
              <a:buSzPts val="1500"/>
              <a:buFont typeface="Montserrat"/>
              <a:buNone/>
              <a:defRPr sz="1500">
                <a:latin typeface="Montserrat"/>
                <a:ea typeface="Montserrat"/>
                <a:cs typeface="Montserrat"/>
                <a:sym typeface="Montserrat"/>
              </a:defRPr>
            </a:lvl5pPr>
            <a:lvl6pPr lvl="5" rtl="0" algn="ctr">
              <a:lnSpc>
                <a:spcPct val="100000"/>
              </a:lnSpc>
              <a:spcBef>
                <a:spcPts val="0"/>
              </a:spcBef>
              <a:spcAft>
                <a:spcPts val="0"/>
              </a:spcAft>
              <a:buSzPts val="1500"/>
              <a:buFont typeface="Montserrat"/>
              <a:buNone/>
              <a:defRPr sz="1500">
                <a:latin typeface="Montserrat"/>
                <a:ea typeface="Montserrat"/>
                <a:cs typeface="Montserrat"/>
                <a:sym typeface="Montserrat"/>
              </a:defRPr>
            </a:lvl6pPr>
            <a:lvl7pPr lvl="6" rtl="0" algn="ctr">
              <a:lnSpc>
                <a:spcPct val="100000"/>
              </a:lnSpc>
              <a:spcBef>
                <a:spcPts val="0"/>
              </a:spcBef>
              <a:spcAft>
                <a:spcPts val="0"/>
              </a:spcAft>
              <a:buSzPts val="1500"/>
              <a:buFont typeface="Montserrat"/>
              <a:buNone/>
              <a:defRPr sz="1500">
                <a:latin typeface="Montserrat"/>
                <a:ea typeface="Montserrat"/>
                <a:cs typeface="Montserrat"/>
                <a:sym typeface="Montserrat"/>
              </a:defRPr>
            </a:lvl7pPr>
            <a:lvl8pPr lvl="7" rtl="0" algn="ctr">
              <a:lnSpc>
                <a:spcPct val="100000"/>
              </a:lnSpc>
              <a:spcBef>
                <a:spcPts val="0"/>
              </a:spcBef>
              <a:spcAft>
                <a:spcPts val="0"/>
              </a:spcAft>
              <a:buSzPts val="1500"/>
              <a:buFont typeface="Montserrat"/>
              <a:buNone/>
              <a:defRPr sz="1500">
                <a:latin typeface="Montserrat"/>
                <a:ea typeface="Montserrat"/>
                <a:cs typeface="Montserrat"/>
                <a:sym typeface="Montserrat"/>
              </a:defRPr>
            </a:lvl8pPr>
            <a:lvl9pPr lvl="8" rtl="0" algn="ctr">
              <a:lnSpc>
                <a:spcPct val="100000"/>
              </a:lnSpc>
              <a:spcBef>
                <a:spcPts val="0"/>
              </a:spcBef>
              <a:spcAft>
                <a:spcPts val="0"/>
              </a:spcAft>
              <a:buSzPts val="1500"/>
              <a:buFont typeface="Montserrat"/>
              <a:buNone/>
              <a:defRPr sz="1500">
                <a:latin typeface="Montserrat"/>
                <a:ea typeface="Montserrat"/>
                <a:cs typeface="Montserrat"/>
                <a:sym typeface="Montserra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title"/>
          </p:nvPr>
        </p:nvSpPr>
        <p:spPr>
          <a:xfrm>
            <a:off x="2532600" y="612497"/>
            <a:ext cx="7126800" cy="9723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Clr>
                <a:srgbClr val="FFFFFF"/>
              </a:buClr>
              <a:buSzPts val="3200"/>
              <a:buNone/>
              <a:defRPr>
                <a:solidFill>
                  <a:srgbClr val="FFFFFF"/>
                </a:solidFill>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pic>
        <p:nvPicPr>
          <p:cNvPr id="120" name="Google Shape;120;p22"/>
          <p:cNvPicPr preferRelativeResize="0"/>
          <p:nvPr/>
        </p:nvPicPr>
        <p:blipFill rotWithShape="1">
          <a:blip r:embed="rId3">
            <a:alphaModFix/>
          </a:blip>
          <a:srcRect b="0" l="0" r="0" t="0"/>
          <a:stretch/>
        </p:blipFill>
        <p:spPr>
          <a:xfrm>
            <a:off x="10798067" y="6211933"/>
            <a:ext cx="1250600" cy="475200"/>
          </a:xfrm>
          <a:prstGeom prst="rect">
            <a:avLst/>
          </a:prstGeom>
          <a:noFill/>
          <a:ln>
            <a:noFill/>
          </a:ln>
        </p:spPr>
      </p:pic>
      <p:sp>
        <p:nvSpPr>
          <p:cNvPr id="121" name="Google Shape;121;p22"/>
          <p:cNvSpPr txBox="1"/>
          <p:nvPr>
            <p:ph idx="1" type="subTitle"/>
          </p:nvPr>
        </p:nvSpPr>
        <p:spPr>
          <a:xfrm>
            <a:off x="1637767" y="2491767"/>
            <a:ext cx="8902500" cy="22341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Clr>
                <a:srgbClr val="FFFFFF"/>
              </a:buClr>
              <a:buSzPts val="1500"/>
              <a:buFont typeface="Montserrat"/>
              <a:buNone/>
              <a:defRPr i="1" sz="15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500"/>
              <a:buFont typeface="Montserrat"/>
              <a:buNone/>
              <a:defRPr sz="1500">
                <a:latin typeface="Montserrat"/>
                <a:ea typeface="Montserrat"/>
                <a:cs typeface="Montserrat"/>
                <a:sym typeface="Montserrat"/>
              </a:defRPr>
            </a:lvl2pPr>
            <a:lvl3pPr lvl="2" rtl="0" algn="ctr">
              <a:lnSpc>
                <a:spcPct val="100000"/>
              </a:lnSpc>
              <a:spcBef>
                <a:spcPts val="0"/>
              </a:spcBef>
              <a:spcAft>
                <a:spcPts val="0"/>
              </a:spcAft>
              <a:buSzPts val="1500"/>
              <a:buFont typeface="Montserrat"/>
              <a:buNone/>
              <a:defRPr sz="1500">
                <a:latin typeface="Montserrat"/>
                <a:ea typeface="Montserrat"/>
                <a:cs typeface="Montserrat"/>
                <a:sym typeface="Montserrat"/>
              </a:defRPr>
            </a:lvl3pPr>
            <a:lvl4pPr lvl="3" rtl="0" algn="ctr">
              <a:lnSpc>
                <a:spcPct val="100000"/>
              </a:lnSpc>
              <a:spcBef>
                <a:spcPts val="0"/>
              </a:spcBef>
              <a:spcAft>
                <a:spcPts val="0"/>
              </a:spcAft>
              <a:buSzPts val="1500"/>
              <a:buFont typeface="Montserrat"/>
              <a:buNone/>
              <a:defRPr sz="1500">
                <a:latin typeface="Montserrat"/>
                <a:ea typeface="Montserrat"/>
                <a:cs typeface="Montserrat"/>
                <a:sym typeface="Montserrat"/>
              </a:defRPr>
            </a:lvl4pPr>
            <a:lvl5pPr lvl="4" rtl="0" algn="ctr">
              <a:lnSpc>
                <a:spcPct val="100000"/>
              </a:lnSpc>
              <a:spcBef>
                <a:spcPts val="0"/>
              </a:spcBef>
              <a:spcAft>
                <a:spcPts val="0"/>
              </a:spcAft>
              <a:buSzPts val="1500"/>
              <a:buFont typeface="Montserrat"/>
              <a:buNone/>
              <a:defRPr sz="1500">
                <a:latin typeface="Montserrat"/>
                <a:ea typeface="Montserrat"/>
                <a:cs typeface="Montserrat"/>
                <a:sym typeface="Montserrat"/>
              </a:defRPr>
            </a:lvl5pPr>
            <a:lvl6pPr lvl="5" rtl="0" algn="ctr">
              <a:lnSpc>
                <a:spcPct val="100000"/>
              </a:lnSpc>
              <a:spcBef>
                <a:spcPts val="0"/>
              </a:spcBef>
              <a:spcAft>
                <a:spcPts val="0"/>
              </a:spcAft>
              <a:buSzPts val="1500"/>
              <a:buFont typeface="Montserrat"/>
              <a:buNone/>
              <a:defRPr sz="1500">
                <a:latin typeface="Montserrat"/>
                <a:ea typeface="Montserrat"/>
                <a:cs typeface="Montserrat"/>
                <a:sym typeface="Montserrat"/>
              </a:defRPr>
            </a:lvl6pPr>
            <a:lvl7pPr lvl="6" rtl="0" algn="ctr">
              <a:lnSpc>
                <a:spcPct val="100000"/>
              </a:lnSpc>
              <a:spcBef>
                <a:spcPts val="0"/>
              </a:spcBef>
              <a:spcAft>
                <a:spcPts val="0"/>
              </a:spcAft>
              <a:buSzPts val="1500"/>
              <a:buFont typeface="Montserrat"/>
              <a:buNone/>
              <a:defRPr sz="1500">
                <a:latin typeface="Montserrat"/>
                <a:ea typeface="Montserrat"/>
                <a:cs typeface="Montserrat"/>
                <a:sym typeface="Montserrat"/>
              </a:defRPr>
            </a:lvl7pPr>
            <a:lvl8pPr lvl="7" rtl="0" algn="ctr">
              <a:lnSpc>
                <a:spcPct val="100000"/>
              </a:lnSpc>
              <a:spcBef>
                <a:spcPts val="0"/>
              </a:spcBef>
              <a:spcAft>
                <a:spcPts val="0"/>
              </a:spcAft>
              <a:buSzPts val="1500"/>
              <a:buFont typeface="Montserrat"/>
              <a:buNone/>
              <a:defRPr sz="1500">
                <a:latin typeface="Montserrat"/>
                <a:ea typeface="Montserrat"/>
                <a:cs typeface="Montserrat"/>
                <a:sym typeface="Montserrat"/>
              </a:defRPr>
            </a:lvl8pPr>
            <a:lvl9pPr lvl="8" rtl="0" algn="ctr">
              <a:lnSpc>
                <a:spcPct val="100000"/>
              </a:lnSpc>
              <a:spcBef>
                <a:spcPts val="0"/>
              </a:spcBef>
              <a:spcAft>
                <a:spcPts val="0"/>
              </a:spcAft>
              <a:buSzPts val="1500"/>
              <a:buFont typeface="Montserrat"/>
              <a:buNone/>
              <a:defRPr sz="1500">
                <a:latin typeface="Montserrat"/>
                <a:ea typeface="Montserrat"/>
                <a:cs typeface="Montserrat"/>
                <a:sym typeface="Montserra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415600" y="145356"/>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rgbClr val="8E7CC3"/>
              </a:buClr>
              <a:buSzPts val="3200"/>
              <a:buNone/>
              <a:defRPr>
                <a:solidFill>
                  <a:srgbClr val="8E7CC3"/>
                </a:solidFill>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24" name="Google Shape;124;p23"/>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125" name="Google Shape;125;p23"/>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pic>
        <p:nvPicPr>
          <p:cNvPr id="126" name="Google Shape;126;p23"/>
          <p:cNvPicPr preferRelativeResize="0"/>
          <p:nvPr/>
        </p:nvPicPr>
        <p:blipFill rotWithShape="1">
          <a:blip r:embed="rId3">
            <a:alphaModFix/>
          </a:blip>
          <a:srcRect b="0" l="0" r="0" t="0"/>
          <a:stretch/>
        </p:blipFill>
        <p:spPr>
          <a:xfrm>
            <a:off x="10817833" y="6314516"/>
            <a:ext cx="1156600" cy="33156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415600" y="145356"/>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rgbClr val="8E7CC3"/>
              </a:buClr>
              <a:buSzPts val="3200"/>
              <a:buNone/>
              <a:defRPr>
                <a:solidFill>
                  <a:srgbClr val="8E7CC3"/>
                </a:solidFill>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29" name="Google Shape;129;p24"/>
          <p:cNvSpPr txBox="1"/>
          <p:nvPr>
            <p:ph idx="1" type="body"/>
          </p:nvPr>
        </p:nvSpPr>
        <p:spPr>
          <a:xfrm>
            <a:off x="415600" y="1536633"/>
            <a:ext cx="11308500" cy="4555200"/>
          </a:xfrm>
          <a:prstGeom prst="rect">
            <a:avLst/>
          </a:prstGeom>
          <a:noFill/>
          <a:ln>
            <a:noFill/>
          </a:ln>
        </p:spPr>
        <p:txBody>
          <a:bodyPr anchorCtr="0" anchor="t" bIns="121900" lIns="121900" spcFirstLastPara="1" rIns="121900" wrap="square" tIns="121900">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pic>
        <p:nvPicPr>
          <p:cNvPr id="130" name="Google Shape;130;p24"/>
          <p:cNvPicPr preferRelativeResize="0"/>
          <p:nvPr/>
        </p:nvPicPr>
        <p:blipFill rotWithShape="1">
          <a:blip r:embed="rId3">
            <a:alphaModFix/>
          </a:blip>
          <a:srcRect b="0" l="0" r="0" t="0"/>
          <a:stretch/>
        </p:blipFill>
        <p:spPr>
          <a:xfrm>
            <a:off x="10817833" y="6314516"/>
            <a:ext cx="1156600" cy="33156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5"/>
          <p:cNvSpPr txBox="1"/>
          <p:nvPr>
            <p:ph type="title"/>
          </p:nvPr>
        </p:nvSpPr>
        <p:spPr>
          <a:xfrm>
            <a:off x="415600" y="145356"/>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rgbClr val="8E7CC3"/>
              </a:buClr>
              <a:buSzPts val="3200"/>
              <a:buNone/>
              <a:defRPr>
                <a:solidFill>
                  <a:srgbClr val="8E7CC3"/>
                </a:solidFill>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pic>
        <p:nvPicPr>
          <p:cNvPr id="133" name="Google Shape;133;p25"/>
          <p:cNvPicPr preferRelativeResize="0"/>
          <p:nvPr/>
        </p:nvPicPr>
        <p:blipFill rotWithShape="1">
          <a:blip r:embed="rId3">
            <a:alphaModFix/>
          </a:blip>
          <a:srcRect b="0" l="0" r="0" t="0"/>
          <a:stretch/>
        </p:blipFill>
        <p:spPr>
          <a:xfrm>
            <a:off x="10817833" y="6314516"/>
            <a:ext cx="1156600" cy="33156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134" name="Shape 134"/>
        <p:cNvGrpSpPr/>
        <p:nvPr/>
      </p:nvGrpSpPr>
      <p:grpSpPr>
        <a:xfrm>
          <a:off x="0" y="0"/>
          <a:ext cx="0" cy="0"/>
          <a:chOff x="0" y="0"/>
          <a:chExt cx="0" cy="0"/>
        </a:xfrm>
      </p:grpSpPr>
      <p:pic>
        <p:nvPicPr>
          <p:cNvPr id="135" name="Google Shape;135;p26"/>
          <p:cNvPicPr preferRelativeResize="0"/>
          <p:nvPr/>
        </p:nvPicPr>
        <p:blipFill rotWithShape="1">
          <a:blip r:embed="rId3">
            <a:alphaModFix/>
          </a:blip>
          <a:srcRect b="0" l="0" r="0" t="0"/>
          <a:stretch/>
        </p:blipFill>
        <p:spPr>
          <a:xfrm>
            <a:off x="10817833" y="6314516"/>
            <a:ext cx="1156600" cy="33156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7"/>
          <p:cNvSpPr txBox="1"/>
          <p:nvPr>
            <p:ph type="title"/>
          </p:nvPr>
        </p:nvSpPr>
        <p:spPr>
          <a:xfrm>
            <a:off x="6635433" y="528067"/>
            <a:ext cx="5136300" cy="10077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Clr>
                <a:schemeClr val="lt1"/>
              </a:buClr>
              <a:buSzPts val="3200"/>
              <a:buNone/>
              <a:defRPr sz="3200">
                <a:solidFill>
                  <a:schemeClr val="lt1"/>
                </a:solidFill>
              </a:defRPr>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138" name="Google Shape;138;p27"/>
          <p:cNvSpPr txBox="1"/>
          <p:nvPr>
            <p:ph idx="1" type="body"/>
          </p:nvPr>
        </p:nvSpPr>
        <p:spPr>
          <a:xfrm>
            <a:off x="6635433" y="1640067"/>
            <a:ext cx="5136300" cy="4239300"/>
          </a:xfrm>
          <a:prstGeom prst="rect">
            <a:avLst/>
          </a:prstGeom>
          <a:noFill/>
          <a:ln>
            <a:noFill/>
          </a:ln>
        </p:spPr>
        <p:txBody>
          <a:bodyPr anchorCtr="0" anchor="t" bIns="121900" lIns="121900" spcFirstLastPara="1" rIns="121900" wrap="square" tIns="121900">
            <a:noAutofit/>
          </a:bodyPr>
          <a:lstStyle>
            <a:lvl1pPr indent="-330200" lvl="0" marL="457200" rtl="0" algn="l">
              <a:lnSpc>
                <a:spcPct val="115000"/>
              </a:lnSpc>
              <a:spcBef>
                <a:spcPts val="0"/>
              </a:spcBef>
              <a:spcAft>
                <a:spcPts val="0"/>
              </a:spcAft>
              <a:buClr>
                <a:srgbClr val="FFFFFF"/>
              </a:buClr>
              <a:buSzPts val="1600"/>
              <a:buChar char="●"/>
              <a:defRPr sz="1600">
                <a:solidFill>
                  <a:srgbClr val="FFFFFF"/>
                </a:solidFill>
              </a:defRPr>
            </a:lvl1pPr>
            <a:lvl2pPr indent="-330200" lvl="1" marL="914400" rtl="0" algn="l">
              <a:lnSpc>
                <a:spcPct val="115000"/>
              </a:lnSpc>
              <a:spcBef>
                <a:spcPts val="2100"/>
              </a:spcBef>
              <a:spcAft>
                <a:spcPts val="0"/>
              </a:spcAft>
              <a:buClr>
                <a:srgbClr val="FFFFFF"/>
              </a:buClr>
              <a:buSzPts val="1600"/>
              <a:buChar char="○"/>
              <a:defRPr sz="1600">
                <a:solidFill>
                  <a:srgbClr val="FFFFFF"/>
                </a:solidFill>
              </a:defRPr>
            </a:lvl2pPr>
            <a:lvl3pPr indent="-330200" lvl="2" marL="1371600" rtl="0" algn="l">
              <a:lnSpc>
                <a:spcPct val="115000"/>
              </a:lnSpc>
              <a:spcBef>
                <a:spcPts val="2100"/>
              </a:spcBef>
              <a:spcAft>
                <a:spcPts val="0"/>
              </a:spcAft>
              <a:buClr>
                <a:srgbClr val="FFFFFF"/>
              </a:buClr>
              <a:buSzPts val="1600"/>
              <a:buChar char="■"/>
              <a:defRPr sz="1600">
                <a:solidFill>
                  <a:srgbClr val="FFFFFF"/>
                </a:solidFill>
              </a:defRPr>
            </a:lvl3pPr>
            <a:lvl4pPr indent="-330200" lvl="3" marL="1828800" rtl="0" algn="l">
              <a:lnSpc>
                <a:spcPct val="115000"/>
              </a:lnSpc>
              <a:spcBef>
                <a:spcPts val="2100"/>
              </a:spcBef>
              <a:spcAft>
                <a:spcPts val="0"/>
              </a:spcAft>
              <a:buClr>
                <a:srgbClr val="FFFFFF"/>
              </a:buClr>
              <a:buSzPts val="1600"/>
              <a:buChar char="●"/>
              <a:defRPr sz="1600">
                <a:solidFill>
                  <a:srgbClr val="FFFFFF"/>
                </a:solidFill>
              </a:defRPr>
            </a:lvl4pPr>
            <a:lvl5pPr indent="-330200" lvl="4" marL="2286000" rtl="0" algn="l">
              <a:lnSpc>
                <a:spcPct val="115000"/>
              </a:lnSpc>
              <a:spcBef>
                <a:spcPts val="2100"/>
              </a:spcBef>
              <a:spcAft>
                <a:spcPts val="0"/>
              </a:spcAft>
              <a:buClr>
                <a:srgbClr val="FFFFFF"/>
              </a:buClr>
              <a:buSzPts val="1600"/>
              <a:buChar char="○"/>
              <a:defRPr sz="1600">
                <a:solidFill>
                  <a:srgbClr val="FFFFFF"/>
                </a:solidFill>
              </a:defRPr>
            </a:lvl5pPr>
            <a:lvl6pPr indent="-330200" lvl="5" marL="2743200" rtl="0" algn="l">
              <a:lnSpc>
                <a:spcPct val="115000"/>
              </a:lnSpc>
              <a:spcBef>
                <a:spcPts val="2100"/>
              </a:spcBef>
              <a:spcAft>
                <a:spcPts val="0"/>
              </a:spcAft>
              <a:buClr>
                <a:srgbClr val="FFFFFF"/>
              </a:buClr>
              <a:buSzPts val="1600"/>
              <a:buChar char="■"/>
              <a:defRPr sz="1600">
                <a:solidFill>
                  <a:srgbClr val="FFFFFF"/>
                </a:solidFill>
              </a:defRPr>
            </a:lvl6pPr>
            <a:lvl7pPr indent="-330200" lvl="6" marL="3200400" rtl="0" algn="l">
              <a:lnSpc>
                <a:spcPct val="115000"/>
              </a:lnSpc>
              <a:spcBef>
                <a:spcPts val="2100"/>
              </a:spcBef>
              <a:spcAft>
                <a:spcPts val="0"/>
              </a:spcAft>
              <a:buClr>
                <a:srgbClr val="FFFFFF"/>
              </a:buClr>
              <a:buSzPts val="1600"/>
              <a:buChar char="●"/>
              <a:defRPr sz="1600">
                <a:solidFill>
                  <a:srgbClr val="FFFFFF"/>
                </a:solidFill>
              </a:defRPr>
            </a:lvl7pPr>
            <a:lvl8pPr indent="-330200" lvl="7" marL="3657600" rtl="0" algn="l">
              <a:lnSpc>
                <a:spcPct val="115000"/>
              </a:lnSpc>
              <a:spcBef>
                <a:spcPts val="2100"/>
              </a:spcBef>
              <a:spcAft>
                <a:spcPts val="0"/>
              </a:spcAft>
              <a:buClr>
                <a:srgbClr val="FFFFFF"/>
              </a:buClr>
              <a:buSzPts val="1600"/>
              <a:buChar char="○"/>
              <a:defRPr sz="1600">
                <a:solidFill>
                  <a:srgbClr val="FFFFFF"/>
                </a:solidFill>
              </a:defRPr>
            </a:lvl8pPr>
            <a:lvl9pPr indent="-330200" lvl="8" marL="4114800" rtl="0" algn="l">
              <a:lnSpc>
                <a:spcPct val="115000"/>
              </a:lnSpc>
              <a:spcBef>
                <a:spcPts val="2100"/>
              </a:spcBef>
              <a:spcAft>
                <a:spcPts val="2100"/>
              </a:spcAft>
              <a:buClr>
                <a:srgbClr val="FFFFFF"/>
              </a:buClr>
              <a:buSzPts val="1600"/>
              <a:buChar char="■"/>
              <a:defRPr sz="1600">
                <a:solidFill>
                  <a:srgbClr val="FFFF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8"/>
          <p:cNvSpPr txBox="1"/>
          <p:nvPr>
            <p:ph type="title"/>
          </p:nvPr>
        </p:nvSpPr>
        <p:spPr>
          <a:xfrm>
            <a:off x="484667" y="528067"/>
            <a:ext cx="5136300" cy="10077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Clr>
                <a:schemeClr val="lt1"/>
              </a:buClr>
              <a:buSzPts val="3200"/>
              <a:buNone/>
              <a:defRPr sz="3200">
                <a:solidFill>
                  <a:schemeClr val="lt1"/>
                </a:solidFill>
              </a:defRPr>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141" name="Google Shape;141;p28"/>
          <p:cNvSpPr txBox="1"/>
          <p:nvPr>
            <p:ph idx="1" type="body"/>
          </p:nvPr>
        </p:nvSpPr>
        <p:spPr>
          <a:xfrm>
            <a:off x="484667" y="1640067"/>
            <a:ext cx="5136300" cy="4239300"/>
          </a:xfrm>
          <a:prstGeom prst="rect">
            <a:avLst/>
          </a:prstGeom>
          <a:noFill/>
          <a:ln>
            <a:noFill/>
          </a:ln>
        </p:spPr>
        <p:txBody>
          <a:bodyPr anchorCtr="0" anchor="t" bIns="121900" lIns="121900" spcFirstLastPara="1" rIns="121900" wrap="square" tIns="121900">
            <a:noAutofit/>
          </a:bodyPr>
          <a:lstStyle>
            <a:lvl1pPr indent="-330200" lvl="0" marL="457200" rtl="0" algn="l">
              <a:lnSpc>
                <a:spcPct val="115000"/>
              </a:lnSpc>
              <a:spcBef>
                <a:spcPts val="0"/>
              </a:spcBef>
              <a:spcAft>
                <a:spcPts val="0"/>
              </a:spcAft>
              <a:buClr>
                <a:srgbClr val="FFFFFF"/>
              </a:buClr>
              <a:buSzPts val="1600"/>
              <a:buChar char="●"/>
              <a:defRPr sz="1600">
                <a:solidFill>
                  <a:srgbClr val="FFFFFF"/>
                </a:solidFill>
              </a:defRPr>
            </a:lvl1pPr>
            <a:lvl2pPr indent="-330200" lvl="1" marL="914400" rtl="0" algn="l">
              <a:lnSpc>
                <a:spcPct val="115000"/>
              </a:lnSpc>
              <a:spcBef>
                <a:spcPts val="2100"/>
              </a:spcBef>
              <a:spcAft>
                <a:spcPts val="0"/>
              </a:spcAft>
              <a:buClr>
                <a:srgbClr val="FFFFFF"/>
              </a:buClr>
              <a:buSzPts val="1600"/>
              <a:buChar char="○"/>
              <a:defRPr sz="1600">
                <a:solidFill>
                  <a:srgbClr val="FFFFFF"/>
                </a:solidFill>
              </a:defRPr>
            </a:lvl2pPr>
            <a:lvl3pPr indent="-330200" lvl="2" marL="1371600" rtl="0" algn="l">
              <a:lnSpc>
                <a:spcPct val="115000"/>
              </a:lnSpc>
              <a:spcBef>
                <a:spcPts val="2100"/>
              </a:spcBef>
              <a:spcAft>
                <a:spcPts val="0"/>
              </a:spcAft>
              <a:buClr>
                <a:srgbClr val="FFFFFF"/>
              </a:buClr>
              <a:buSzPts val="1600"/>
              <a:buChar char="■"/>
              <a:defRPr sz="1600">
                <a:solidFill>
                  <a:srgbClr val="FFFFFF"/>
                </a:solidFill>
              </a:defRPr>
            </a:lvl3pPr>
            <a:lvl4pPr indent="-330200" lvl="3" marL="1828800" rtl="0" algn="l">
              <a:lnSpc>
                <a:spcPct val="115000"/>
              </a:lnSpc>
              <a:spcBef>
                <a:spcPts val="2100"/>
              </a:spcBef>
              <a:spcAft>
                <a:spcPts val="0"/>
              </a:spcAft>
              <a:buClr>
                <a:srgbClr val="FFFFFF"/>
              </a:buClr>
              <a:buSzPts val="1600"/>
              <a:buChar char="●"/>
              <a:defRPr sz="1600">
                <a:solidFill>
                  <a:srgbClr val="FFFFFF"/>
                </a:solidFill>
              </a:defRPr>
            </a:lvl4pPr>
            <a:lvl5pPr indent="-330200" lvl="4" marL="2286000" rtl="0" algn="l">
              <a:lnSpc>
                <a:spcPct val="115000"/>
              </a:lnSpc>
              <a:spcBef>
                <a:spcPts val="2100"/>
              </a:spcBef>
              <a:spcAft>
                <a:spcPts val="0"/>
              </a:spcAft>
              <a:buClr>
                <a:srgbClr val="FFFFFF"/>
              </a:buClr>
              <a:buSzPts val="1600"/>
              <a:buChar char="○"/>
              <a:defRPr sz="1600">
                <a:solidFill>
                  <a:srgbClr val="FFFFFF"/>
                </a:solidFill>
              </a:defRPr>
            </a:lvl5pPr>
            <a:lvl6pPr indent="-330200" lvl="5" marL="2743200" rtl="0" algn="l">
              <a:lnSpc>
                <a:spcPct val="115000"/>
              </a:lnSpc>
              <a:spcBef>
                <a:spcPts val="2100"/>
              </a:spcBef>
              <a:spcAft>
                <a:spcPts val="0"/>
              </a:spcAft>
              <a:buClr>
                <a:srgbClr val="FFFFFF"/>
              </a:buClr>
              <a:buSzPts val="1600"/>
              <a:buChar char="■"/>
              <a:defRPr sz="1600">
                <a:solidFill>
                  <a:srgbClr val="FFFFFF"/>
                </a:solidFill>
              </a:defRPr>
            </a:lvl6pPr>
            <a:lvl7pPr indent="-330200" lvl="6" marL="3200400" rtl="0" algn="l">
              <a:lnSpc>
                <a:spcPct val="115000"/>
              </a:lnSpc>
              <a:spcBef>
                <a:spcPts val="2100"/>
              </a:spcBef>
              <a:spcAft>
                <a:spcPts val="0"/>
              </a:spcAft>
              <a:buClr>
                <a:srgbClr val="FFFFFF"/>
              </a:buClr>
              <a:buSzPts val="1600"/>
              <a:buChar char="●"/>
              <a:defRPr sz="1600">
                <a:solidFill>
                  <a:srgbClr val="FFFFFF"/>
                </a:solidFill>
              </a:defRPr>
            </a:lvl7pPr>
            <a:lvl8pPr indent="-330200" lvl="7" marL="3657600" rtl="0" algn="l">
              <a:lnSpc>
                <a:spcPct val="115000"/>
              </a:lnSpc>
              <a:spcBef>
                <a:spcPts val="2100"/>
              </a:spcBef>
              <a:spcAft>
                <a:spcPts val="0"/>
              </a:spcAft>
              <a:buClr>
                <a:srgbClr val="FFFFFF"/>
              </a:buClr>
              <a:buSzPts val="1600"/>
              <a:buChar char="○"/>
              <a:defRPr sz="1600">
                <a:solidFill>
                  <a:srgbClr val="FFFFFF"/>
                </a:solidFill>
              </a:defRPr>
            </a:lvl8pPr>
            <a:lvl9pPr indent="-330200" lvl="8" marL="4114800" rtl="0" algn="l">
              <a:lnSpc>
                <a:spcPct val="115000"/>
              </a:lnSpc>
              <a:spcBef>
                <a:spcPts val="2100"/>
              </a:spcBef>
              <a:spcAft>
                <a:spcPts val="2100"/>
              </a:spcAft>
              <a:buClr>
                <a:srgbClr val="FFFFFF"/>
              </a:buClr>
              <a:buSzPts val="1600"/>
              <a:buChar char="■"/>
              <a:defRPr sz="1600">
                <a:solidFill>
                  <a:srgbClr val="FFFFF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2" name="Shape 142"/>
        <p:cNvGrpSpPr/>
        <p:nvPr/>
      </p:nvGrpSpPr>
      <p:grpSpPr>
        <a:xfrm>
          <a:off x="0" y="0"/>
          <a:ext cx="0" cy="0"/>
          <a:chOff x="0" y="0"/>
          <a:chExt cx="0" cy="0"/>
        </a:xfrm>
      </p:grpSpPr>
      <p:sp>
        <p:nvSpPr>
          <p:cNvPr id="143" name="Google Shape;143;p29"/>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rtl="0" algn="l">
              <a:lnSpc>
                <a:spcPct val="100000"/>
              </a:lnSpc>
              <a:spcBef>
                <a:spcPts val="0"/>
              </a:spcBef>
              <a:spcAft>
                <a:spcPts val="0"/>
              </a:spcAft>
              <a:buClr>
                <a:srgbClr val="8E7CC3"/>
              </a:buClr>
              <a:buSzPts val="6400"/>
              <a:buNone/>
              <a:defRPr sz="6400">
                <a:solidFill>
                  <a:srgbClr val="8E7CC3"/>
                </a:solidFill>
              </a:defRPr>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pic>
        <p:nvPicPr>
          <p:cNvPr id="144" name="Google Shape;144;p29"/>
          <p:cNvPicPr preferRelativeResize="0"/>
          <p:nvPr/>
        </p:nvPicPr>
        <p:blipFill rotWithShape="1">
          <a:blip r:embed="rId2">
            <a:alphaModFix/>
          </a:blip>
          <a:srcRect b="0" l="0" r="0" t="0"/>
          <a:stretch/>
        </p:blipFill>
        <p:spPr>
          <a:xfrm>
            <a:off x="10817833" y="6314516"/>
            <a:ext cx="1156600" cy="33156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id="146" name="Google Shape;146;p30"/>
          <p:cNvPicPr preferRelativeResize="0"/>
          <p:nvPr/>
        </p:nvPicPr>
        <p:blipFill rotWithShape="1">
          <a:blip r:embed="rId3">
            <a:alphaModFix/>
          </a:blip>
          <a:srcRect b="0" l="0" r="0" t="0"/>
          <a:stretch/>
        </p:blipFill>
        <p:spPr>
          <a:xfrm>
            <a:off x="10798067" y="6211933"/>
            <a:ext cx="1250600" cy="475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7" name="Shape 147"/>
        <p:cNvGrpSpPr/>
        <p:nvPr/>
      </p:nvGrpSpPr>
      <p:grpSpPr>
        <a:xfrm>
          <a:off x="0" y="0"/>
          <a:ext cx="0" cy="0"/>
          <a:chOff x="0" y="0"/>
          <a:chExt cx="0" cy="0"/>
        </a:xfrm>
      </p:grpSpPr>
      <p:sp>
        <p:nvSpPr>
          <p:cNvPr id="148" name="Google Shape;148;p31"/>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Clr>
                <a:srgbClr val="8E7CC3"/>
              </a:buClr>
              <a:buSzPts val="16000"/>
              <a:buNone/>
              <a:defRPr sz="16000">
                <a:solidFill>
                  <a:srgbClr val="8E7CC3"/>
                </a:solidFill>
              </a:defRPr>
            </a:lvl1pPr>
            <a:lvl2pPr lvl="1" rtl="0" algn="ctr">
              <a:lnSpc>
                <a:spcPct val="100000"/>
              </a:lnSpc>
              <a:spcBef>
                <a:spcPts val="0"/>
              </a:spcBef>
              <a:spcAft>
                <a:spcPts val="0"/>
              </a:spcAft>
              <a:buSzPts val="16000"/>
              <a:buNone/>
              <a:defRPr sz="16000"/>
            </a:lvl2pPr>
            <a:lvl3pPr lvl="2" rtl="0" algn="ctr">
              <a:lnSpc>
                <a:spcPct val="100000"/>
              </a:lnSpc>
              <a:spcBef>
                <a:spcPts val="0"/>
              </a:spcBef>
              <a:spcAft>
                <a:spcPts val="0"/>
              </a:spcAft>
              <a:buSzPts val="16000"/>
              <a:buNone/>
              <a:defRPr sz="16000"/>
            </a:lvl3pPr>
            <a:lvl4pPr lvl="3" rtl="0" algn="ctr">
              <a:lnSpc>
                <a:spcPct val="100000"/>
              </a:lnSpc>
              <a:spcBef>
                <a:spcPts val="0"/>
              </a:spcBef>
              <a:spcAft>
                <a:spcPts val="0"/>
              </a:spcAft>
              <a:buSzPts val="16000"/>
              <a:buNone/>
              <a:defRPr sz="16000"/>
            </a:lvl4pPr>
            <a:lvl5pPr lvl="4" rtl="0" algn="ctr">
              <a:lnSpc>
                <a:spcPct val="100000"/>
              </a:lnSpc>
              <a:spcBef>
                <a:spcPts val="0"/>
              </a:spcBef>
              <a:spcAft>
                <a:spcPts val="0"/>
              </a:spcAft>
              <a:buSzPts val="16000"/>
              <a:buNone/>
              <a:defRPr sz="16000"/>
            </a:lvl5pPr>
            <a:lvl6pPr lvl="5" rtl="0" algn="ctr">
              <a:lnSpc>
                <a:spcPct val="100000"/>
              </a:lnSpc>
              <a:spcBef>
                <a:spcPts val="0"/>
              </a:spcBef>
              <a:spcAft>
                <a:spcPts val="0"/>
              </a:spcAft>
              <a:buSzPts val="16000"/>
              <a:buNone/>
              <a:defRPr sz="16000"/>
            </a:lvl6pPr>
            <a:lvl7pPr lvl="6" rtl="0" algn="ctr">
              <a:lnSpc>
                <a:spcPct val="100000"/>
              </a:lnSpc>
              <a:spcBef>
                <a:spcPts val="0"/>
              </a:spcBef>
              <a:spcAft>
                <a:spcPts val="0"/>
              </a:spcAft>
              <a:buSzPts val="16000"/>
              <a:buNone/>
              <a:defRPr sz="16000"/>
            </a:lvl7pPr>
            <a:lvl8pPr lvl="7" rtl="0" algn="ctr">
              <a:lnSpc>
                <a:spcPct val="100000"/>
              </a:lnSpc>
              <a:spcBef>
                <a:spcPts val="0"/>
              </a:spcBef>
              <a:spcAft>
                <a:spcPts val="0"/>
              </a:spcAft>
              <a:buSzPts val="16000"/>
              <a:buNone/>
              <a:defRPr sz="16000"/>
            </a:lvl8pPr>
            <a:lvl9pPr lvl="8" rtl="0" algn="ctr">
              <a:lnSpc>
                <a:spcPct val="100000"/>
              </a:lnSpc>
              <a:spcBef>
                <a:spcPts val="0"/>
              </a:spcBef>
              <a:spcAft>
                <a:spcPts val="0"/>
              </a:spcAft>
              <a:buSzPts val="16000"/>
              <a:buNone/>
              <a:defRPr sz="16000"/>
            </a:lvl9pPr>
          </a:lstStyle>
          <a:p>
            <a:r>
              <a:t>xx%</a:t>
            </a:r>
          </a:p>
        </p:txBody>
      </p:sp>
      <p:sp>
        <p:nvSpPr>
          <p:cNvPr id="149" name="Google Shape;149;p31"/>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rtl="0" algn="ctr">
              <a:lnSpc>
                <a:spcPct val="115000"/>
              </a:lnSpc>
              <a:spcBef>
                <a:spcPts val="0"/>
              </a:spcBef>
              <a:spcAft>
                <a:spcPts val="0"/>
              </a:spcAft>
              <a:buSzPts val="2400"/>
              <a:buChar char="●"/>
              <a:defRPr/>
            </a:lvl1pPr>
            <a:lvl2pPr indent="-349250" lvl="1" marL="914400" rtl="0" algn="ctr">
              <a:lnSpc>
                <a:spcPct val="115000"/>
              </a:lnSpc>
              <a:spcBef>
                <a:spcPts val="2100"/>
              </a:spcBef>
              <a:spcAft>
                <a:spcPts val="0"/>
              </a:spcAft>
              <a:buSzPts val="1900"/>
              <a:buChar char="○"/>
              <a:defRPr/>
            </a:lvl2pPr>
            <a:lvl3pPr indent="-349250" lvl="2" marL="1371600" rtl="0" algn="ctr">
              <a:lnSpc>
                <a:spcPct val="115000"/>
              </a:lnSpc>
              <a:spcBef>
                <a:spcPts val="2100"/>
              </a:spcBef>
              <a:spcAft>
                <a:spcPts val="0"/>
              </a:spcAft>
              <a:buSzPts val="1900"/>
              <a:buChar char="■"/>
              <a:defRPr/>
            </a:lvl3pPr>
            <a:lvl4pPr indent="-349250" lvl="3" marL="1828800" rtl="0" algn="ctr">
              <a:lnSpc>
                <a:spcPct val="115000"/>
              </a:lnSpc>
              <a:spcBef>
                <a:spcPts val="2100"/>
              </a:spcBef>
              <a:spcAft>
                <a:spcPts val="0"/>
              </a:spcAft>
              <a:buSzPts val="1900"/>
              <a:buChar char="●"/>
              <a:defRPr/>
            </a:lvl4pPr>
            <a:lvl5pPr indent="-349250" lvl="4" marL="2286000" rtl="0" algn="ctr">
              <a:lnSpc>
                <a:spcPct val="115000"/>
              </a:lnSpc>
              <a:spcBef>
                <a:spcPts val="2100"/>
              </a:spcBef>
              <a:spcAft>
                <a:spcPts val="0"/>
              </a:spcAft>
              <a:buSzPts val="1900"/>
              <a:buChar char="○"/>
              <a:defRPr/>
            </a:lvl5pPr>
            <a:lvl6pPr indent="-349250" lvl="5" marL="2743200" rtl="0" algn="ctr">
              <a:lnSpc>
                <a:spcPct val="115000"/>
              </a:lnSpc>
              <a:spcBef>
                <a:spcPts val="2100"/>
              </a:spcBef>
              <a:spcAft>
                <a:spcPts val="0"/>
              </a:spcAft>
              <a:buSzPts val="1900"/>
              <a:buChar char="■"/>
              <a:defRPr/>
            </a:lvl6pPr>
            <a:lvl7pPr indent="-349250" lvl="6" marL="3200400" rtl="0" algn="ctr">
              <a:lnSpc>
                <a:spcPct val="115000"/>
              </a:lnSpc>
              <a:spcBef>
                <a:spcPts val="2100"/>
              </a:spcBef>
              <a:spcAft>
                <a:spcPts val="0"/>
              </a:spcAft>
              <a:buSzPts val="1900"/>
              <a:buChar char="●"/>
              <a:defRPr/>
            </a:lvl7pPr>
            <a:lvl8pPr indent="-349250" lvl="7" marL="3657600" rtl="0" algn="ctr">
              <a:lnSpc>
                <a:spcPct val="115000"/>
              </a:lnSpc>
              <a:spcBef>
                <a:spcPts val="2100"/>
              </a:spcBef>
              <a:spcAft>
                <a:spcPts val="0"/>
              </a:spcAft>
              <a:buSzPts val="1900"/>
              <a:buChar char="○"/>
              <a:defRPr/>
            </a:lvl8pPr>
            <a:lvl9pPr indent="-349250" lvl="8" marL="4114800" rtl="0" algn="ctr">
              <a:lnSpc>
                <a:spcPct val="115000"/>
              </a:lnSpc>
              <a:spcBef>
                <a:spcPts val="2100"/>
              </a:spcBef>
              <a:spcAft>
                <a:spcPts val="2100"/>
              </a:spcAft>
              <a:buSzPts val="1900"/>
              <a:buChar char="■"/>
              <a:defRPr/>
            </a:lvl9pPr>
          </a:lstStyle>
          <a:p/>
        </p:txBody>
      </p:sp>
      <p:pic>
        <p:nvPicPr>
          <p:cNvPr id="150" name="Google Shape;150;p31"/>
          <p:cNvPicPr preferRelativeResize="0"/>
          <p:nvPr/>
        </p:nvPicPr>
        <p:blipFill rotWithShape="1">
          <a:blip r:embed="rId2">
            <a:alphaModFix/>
          </a:blip>
          <a:srcRect b="0" l="0" r="0" t="0"/>
          <a:stretch/>
        </p:blipFill>
        <p:spPr>
          <a:xfrm>
            <a:off x="10817833" y="6314516"/>
            <a:ext cx="1156600" cy="33156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51" name="Shape 151"/>
        <p:cNvGrpSpPr/>
        <p:nvPr/>
      </p:nvGrpSpPr>
      <p:grpSpPr>
        <a:xfrm>
          <a:off x="0" y="0"/>
          <a:ext cx="0" cy="0"/>
          <a:chOff x="0" y="0"/>
          <a:chExt cx="0" cy="0"/>
        </a:xfrm>
      </p:grpSpPr>
      <p:sp>
        <p:nvSpPr>
          <p:cNvPr id="152" name="Google Shape;152;p32"/>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153" name="Google Shape;153;p32"/>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54" name="Google Shape;154;p32"/>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33"/>
          <p:cNvSpPr txBox="1"/>
          <p:nvPr>
            <p:ph type="ctrTitle"/>
          </p:nvPr>
        </p:nvSpPr>
        <p:spPr>
          <a:xfrm>
            <a:off x="415600" y="1489233"/>
            <a:ext cx="11360700" cy="16803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Clr>
                <a:srgbClr val="FFFFFF"/>
              </a:buClr>
              <a:buSzPts val="4800"/>
              <a:buNone/>
              <a:defRPr sz="4800">
                <a:solidFill>
                  <a:srgbClr val="FFFFFF"/>
                </a:solidFill>
              </a:defRPr>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pic>
        <p:nvPicPr>
          <p:cNvPr id="157" name="Google Shape;157;p33"/>
          <p:cNvPicPr preferRelativeResize="0"/>
          <p:nvPr/>
        </p:nvPicPr>
        <p:blipFill rotWithShape="1">
          <a:blip r:embed="rId3">
            <a:alphaModFix/>
          </a:blip>
          <a:srcRect b="0" l="0" r="0" t="0"/>
          <a:stretch/>
        </p:blipFill>
        <p:spPr>
          <a:xfrm>
            <a:off x="10798067" y="6211933"/>
            <a:ext cx="1250600" cy="4752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158" name="Shape 158"/>
        <p:cNvGrpSpPr/>
        <p:nvPr/>
      </p:nvGrpSpPr>
      <p:grpSpPr>
        <a:xfrm>
          <a:off x="0" y="0"/>
          <a:ext cx="0" cy="0"/>
          <a:chOff x="0" y="0"/>
          <a:chExt cx="0" cy="0"/>
        </a:xfrm>
      </p:grpSpPr>
      <p:sp>
        <p:nvSpPr>
          <p:cNvPr id="159" name="Google Shape;159;p34"/>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160" name="Google Shape;160;p34"/>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61" name="Google Shape;161;p34"/>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162" name="Shape 162"/>
        <p:cNvGrpSpPr/>
        <p:nvPr/>
      </p:nvGrpSpPr>
      <p:grpSpPr>
        <a:xfrm>
          <a:off x="0" y="0"/>
          <a:ext cx="0" cy="0"/>
          <a:chOff x="0" y="0"/>
          <a:chExt cx="0" cy="0"/>
        </a:xfrm>
      </p:grpSpPr>
      <p:sp>
        <p:nvSpPr>
          <p:cNvPr id="163" name="Google Shape;163;p35"/>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164" name="Google Shape;164;p35"/>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65" name="Google Shape;165;p35"/>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166" name="Shape 166"/>
        <p:cNvGrpSpPr/>
        <p:nvPr/>
      </p:nvGrpSpPr>
      <p:grpSpPr>
        <a:xfrm>
          <a:off x="0" y="0"/>
          <a:ext cx="0" cy="0"/>
          <a:chOff x="0" y="0"/>
          <a:chExt cx="0" cy="0"/>
        </a:xfrm>
      </p:grpSpPr>
      <p:sp>
        <p:nvSpPr>
          <p:cNvPr id="167" name="Google Shape;167;p36"/>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168" name="Google Shape;168;p36"/>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69" name="Google Shape;169;p36"/>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170" name="Shape 170"/>
        <p:cNvGrpSpPr/>
        <p:nvPr/>
      </p:nvGrpSpPr>
      <p:grpSpPr>
        <a:xfrm>
          <a:off x="0" y="0"/>
          <a:ext cx="0" cy="0"/>
          <a:chOff x="0" y="0"/>
          <a:chExt cx="0" cy="0"/>
        </a:xfrm>
      </p:grpSpPr>
      <p:sp>
        <p:nvSpPr>
          <p:cNvPr id="171" name="Google Shape;171;p37"/>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172" name="Google Shape;172;p37"/>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73" name="Google Shape;173;p37"/>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174" name="Shape 174"/>
        <p:cNvGrpSpPr/>
        <p:nvPr/>
      </p:nvGrpSpPr>
      <p:grpSpPr>
        <a:xfrm>
          <a:off x="0" y="0"/>
          <a:ext cx="0" cy="0"/>
          <a:chOff x="0" y="0"/>
          <a:chExt cx="0" cy="0"/>
        </a:xfrm>
      </p:grpSpPr>
      <p:sp>
        <p:nvSpPr>
          <p:cNvPr id="175" name="Google Shape;175;p38"/>
          <p:cNvSpPr txBox="1"/>
          <p:nvPr/>
        </p:nvSpPr>
        <p:spPr>
          <a:xfrm>
            <a:off x="363123" y="6480091"/>
            <a:ext cx="731700" cy="52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999999"/>
                </a:solidFill>
                <a:latin typeface="Arial"/>
                <a:ea typeface="Arial"/>
                <a:cs typeface="Arial"/>
                <a:sym typeface="Arial"/>
              </a:rPr>
              <a:t>‹#›</a:t>
            </a:fld>
            <a:endParaRPr b="0" i="0" sz="800" u="none" cap="none" strike="noStrike">
              <a:solidFill>
                <a:srgbClr val="999999"/>
              </a:solidFill>
              <a:latin typeface="Arial"/>
              <a:ea typeface="Arial"/>
              <a:cs typeface="Arial"/>
              <a:sym typeface="Arial"/>
            </a:endParaRPr>
          </a:p>
        </p:txBody>
      </p:sp>
      <p:sp>
        <p:nvSpPr>
          <p:cNvPr id="176" name="Google Shape;176;p38"/>
          <p:cNvSpPr txBox="1"/>
          <p:nvPr/>
        </p:nvSpPr>
        <p:spPr>
          <a:xfrm>
            <a:off x="5366733" y="6480100"/>
            <a:ext cx="1458300" cy="505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999999"/>
                </a:solidFill>
                <a:latin typeface="Arial"/>
                <a:ea typeface="Arial"/>
                <a:cs typeface="Arial"/>
                <a:sym typeface="Arial"/>
              </a:rPr>
              <a:t>Crece con Google</a:t>
            </a:r>
            <a:endParaRPr b="0" i="0" sz="800" u="none" cap="none" strike="noStrike">
              <a:solidFill>
                <a:srgbClr val="999999"/>
              </a:solidFill>
              <a:latin typeface="Arial"/>
              <a:ea typeface="Arial"/>
              <a:cs typeface="Arial"/>
              <a:sym typeface="Arial"/>
            </a:endParaRPr>
          </a:p>
        </p:txBody>
      </p:sp>
      <p:pic>
        <p:nvPicPr>
          <p:cNvPr id="177" name="Google Shape;177;p38"/>
          <p:cNvPicPr preferRelativeResize="0"/>
          <p:nvPr/>
        </p:nvPicPr>
        <p:blipFill rotWithShape="1">
          <a:blip r:embed="rId2">
            <a:alphaModFix/>
          </a:blip>
          <a:srcRect b="0" l="0" r="0" t="0"/>
          <a:stretch/>
        </p:blipFill>
        <p:spPr>
          <a:xfrm>
            <a:off x="114256" y="5207767"/>
            <a:ext cx="4724809" cy="1397647"/>
          </a:xfrm>
          <a:prstGeom prst="rect">
            <a:avLst/>
          </a:prstGeom>
          <a:noFill/>
          <a:ln>
            <a:noFill/>
          </a:ln>
        </p:spPr>
      </p:pic>
      <p:pic>
        <p:nvPicPr>
          <p:cNvPr id="178" name="Google Shape;178;p38"/>
          <p:cNvPicPr preferRelativeResize="0"/>
          <p:nvPr/>
        </p:nvPicPr>
        <p:blipFill rotWithShape="1">
          <a:blip r:embed="rId3">
            <a:alphaModFix/>
          </a:blip>
          <a:srcRect b="0" l="0" r="0" t="0"/>
          <a:stretch/>
        </p:blipFill>
        <p:spPr>
          <a:xfrm>
            <a:off x="7527998" y="5233355"/>
            <a:ext cx="4285101" cy="1358233"/>
          </a:xfrm>
          <a:prstGeom prst="rect">
            <a:avLst/>
          </a:prstGeom>
          <a:noFill/>
          <a:ln>
            <a:noFill/>
          </a:ln>
        </p:spPr>
      </p:pic>
      <p:pic>
        <p:nvPicPr>
          <p:cNvPr id="179" name="Google Shape;179;p38"/>
          <p:cNvPicPr preferRelativeResize="0"/>
          <p:nvPr/>
        </p:nvPicPr>
        <p:blipFill rotWithShape="1">
          <a:blip r:embed="rId4">
            <a:alphaModFix/>
          </a:blip>
          <a:srcRect b="0" l="20012" r="19491" t="65414"/>
          <a:stretch/>
        </p:blipFill>
        <p:spPr>
          <a:xfrm>
            <a:off x="5221367" y="242400"/>
            <a:ext cx="1749268" cy="492000"/>
          </a:xfrm>
          <a:prstGeom prst="rect">
            <a:avLst/>
          </a:prstGeom>
          <a:noFill/>
          <a:ln>
            <a:noFill/>
          </a:ln>
        </p:spPr>
      </p:pic>
      <p:cxnSp>
        <p:nvCxnSpPr>
          <p:cNvPr id="180" name="Google Shape;180;p38"/>
          <p:cNvCxnSpPr/>
          <p:nvPr/>
        </p:nvCxnSpPr>
        <p:spPr>
          <a:xfrm>
            <a:off x="4871533" y="6478633"/>
            <a:ext cx="25836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181" name="Shape 181"/>
        <p:cNvGrpSpPr/>
        <p:nvPr/>
      </p:nvGrpSpPr>
      <p:grpSpPr>
        <a:xfrm>
          <a:off x="0" y="0"/>
          <a:ext cx="0" cy="0"/>
          <a:chOff x="0" y="0"/>
          <a:chExt cx="0" cy="0"/>
        </a:xfrm>
      </p:grpSpPr>
      <p:sp>
        <p:nvSpPr>
          <p:cNvPr id="182" name="Google Shape;182;p39"/>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183" name="Google Shape;183;p39"/>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84" name="Google Shape;184;p39"/>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185" name="Shape 185"/>
        <p:cNvGrpSpPr/>
        <p:nvPr/>
      </p:nvGrpSpPr>
      <p:grpSpPr>
        <a:xfrm>
          <a:off x="0" y="0"/>
          <a:ext cx="0" cy="0"/>
          <a:chOff x="0" y="0"/>
          <a:chExt cx="0" cy="0"/>
        </a:xfrm>
      </p:grpSpPr>
      <p:sp>
        <p:nvSpPr>
          <p:cNvPr id="186" name="Google Shape;186;p4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187" name="Google Shape;187;p40"/>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88" name="Google Shape;188;p40"/>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189" name="Shape 189"/>
        <p:cNvGrpSpPr/>
        <p:nvPr/>
      </p:nvGrpSpPr>
      <p:grpSpPr>
        <a:xfrm>
          <a:off x="0" y="0"/>
          <a:ext cx="0" cy="0"/>
          <a:chOff x="0" y="0"/>
          <a:chExt cx="0" cy="0"/>
        </a:xfrm>
      </p:grpSpPr>
      <p:sp>
        <p:nvSpPr>
          <p:cNvPr id="190" name="Google Shape;190;p41"/>
          <p:cNvSpPr/>
          <p:nvPr/>
        </p:nvSpPr>
        <p:spPr>
          <a:xfrm flipH="1">
            <a:off x="10995300" y="5661233"/>
            <a:ext cx="1196700" cy="1196700"/>
          </a:xfrm>
          <a:prstGeom prst="rtTriangl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1" name="Google Shape;191;p41"/>
          <p:cNvSpPr/>
          <p:nvPr/>
        </p:nvSpPr>
        <p:spPr>
          <a:xfrm flipH="1">
            <a:off x="10995300" y="5661167"/>
            <a:ext cx="1196700" cy="1196700"/>
          </a:xfrm>
          <a:prstGeom prst="round1Rect">
            <a:avLst>
              <a:gd fmla="val 16667" name="adj"/>
            </a:avLst>
          </a:prstGeom>
          <a:solidFill>
            <a:schemeClr val="lt1">
              <a:alpha val="6784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 name="Google Shape;192;p41"/>
          <p:cNvSpPr txBox="1"/>
          <p:nvPr>
            <p:ph type="ctrTitle"/>
          </p:nvPr>
        </p:nvSpPr>
        <p:spPr>
          <a:xfrm>
            <a:off x="520700" y="2425700"/>
            <a:ext cx="10962900" cy="12447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6400"/>
              <a:buNone/>
              <a:defRPr sz="6400"/>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193" name="Google Shape;193;p41"/>
          <p:cNvSpPr txBox="1"/>
          <p:nvPr>
            <p:ph idx="1" type="subTitle"/>
          </p:nvPr>
        </p:nvSpPr>
        <p:spPr>
          <a:xfrm>
            <a:off x="520700" y="3718840"/>
            <a:ext cx="10962900" cy="5772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Clr>
                <a:schemeClr val="lt1"/>
              </a:buClr>
              <a:buSzPts val="2400"/>
              <a:buNone/>
              <a:defRPr>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194" name="Google Shape;194;p41"/>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195" name="Shape 195"/>
        <p:cNvGrpSpPr/>
        <p:nvPr/>
      </p:nvGrpSpPr>
      <p:grpSpPr>
        <a:xfrm>
          <a:off x="0" y="0"/>
          <a:ext cx="0" cy="0"/>
          <a:chOff x="0" y="0"/>
          <a:chExt cx="0" cy="0"/>
        </a:xfrm>
      </p:grpSpPr>
      <p:sp>
        <p:nvSpPr>
          <p:cNvPr id="196" name="Google Shape;196;p42"/>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197" name="Google Shape;197;p42"/>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98" name="Google Shape;198;p42"/>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99" name="Shape 199"/>
        <p:cNvGrpSpPr/>
        <p:nvPr/>
      </p:nvGrpSpPr>
      <p:grpSpPr>
        <a:xfrm>
          <a:off x="0" y="0"/>
          <a:ext cx="0" cy="0"/>
          <a:chOff x="0" y="0"/>
          <a:chExt cx="0" cy="0"/>
        </a:xfrm>
      </p:grpSpPr>
      <p:sp>
        <p:nvSpPr>
          <p:cNvPr id="200" name="Google Shape;200;p43"/>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201" name="Google Shape;201;p43"/>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02" name="Google Shape;202;p43"/>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203" name="Shape 203"/>
        <p:cNvGrpSpPr/>
        <p:nvPr/>
      </p:nvGrpSpPr>
      <p:grpSpPr>
        <a:xfrm>
          <a:off x="0" y="0"/>
          <a:ext cx="0" cy="0"/>
          <a:chOff x="0" y="0"/>
          <a:chExt cx="0" cy="0"/>
        </a:xfrm>
      </p:grpSpPr>
      <p:sp>
        <p:nvSpPr>
          <p:cNvPr id="204" name="Google Shape;204;p44"/>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205" name="Google Shape;205;p44"/>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06" name="Google Shape;206;p44"/>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207" name="Shape 207"/>
        <p:cNvGrpSpPr/>
        <p:nvPr/>
      </p:nvGrpSpPr>
      <p:grpSpPr>
        <a:xfrm>
          <a:off x="0" y="0"/>
          <a:ext cx="0" cy="0"/>
          <a:chOff x="0" y="0"/>
          <a:chExt cx="0" cy="0"/>
        </a:xfrm>
      </p:grpSpPr>
      <p:sp>
        <p:nvSpPr>
          <p:cNvPr id="208" name="Google Shape;208;p45"/>
          <p:cNvSpPr/>
          <p:nvPr/>
        </p:nvSpPr>
        <p:spPr>
          <a:xfrm>
            <a:off x="0" y="0"/>
            <a:ext cx="272100" cy="2721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 name="Google Shape;209;p45"/>
          <p:cNvSpPr txBox="1"/>
          <p:nvPr/>
        </p:nvSpPr>
        <p:spPr>
          <a:xfrm>
            <a:off x="363123" y="6480091"/>
            <a:ext cx="731700" cy="52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999999"/>
                </a:solidFill>
                <a:latin typeface="Arial"/>
                <a:ea typeface="Arial"/>
                <a:cs typeface="Arial"/>
                <a:sym typeface="Arial"/>
              </a:rPr>
              <a:t>‹#›</a:t>
            </a:fld>
            <a:endParaRPr b="0" i="0" sz="800" u="none" cap="none" strike="noStrike">
              <a:solidFill>
                <a:srgbClr val="999999"/>
              </a:solidFill>
              <a:latin typeface="Arial"/>
              <a:ea typeface="Arial"/>
              <a:cs typeface="Arial"/>
              <a:sym typeface="Arial"/>
            </a:endParaRPr>
          </a:p>
        </p:txBody>
      </p:sp>
      <p:sp>
        <p:nvSpPr>
          <p:cNvPr id="210" name="Google Shape;210;p45"/>
          <p:cNvSpPr txBox="1"/>
          <p:nvPr/>
        </p:nvSpPr>
        <p:spPr>
          <a:xfrm>
            <a:off x="363123" y="6480091"/>
            <a:ext cx="731700" cy="52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999999"/>
                </a:solidFill>
                <a:latin typeface="Arial"/>
                <a:ea typeface="Arial"/>
                <a:cs typeface="Arial"/>
                <a:sym typeface="Arial"/>
              </a:rPr>
              <a:t>‹#›</a:t>
            </a:fld>
            <a:endParaRPr b="0" i="0" sz="800" u="none" cap="none" strike="noStrike">
              <a:solidFill>
                <a:srgbClr val="999999"/>
              </a:solidFill>
              <a:latin typeface="Arial"/>
              <a:ea typeface="Arial"/>
              <a:cs typeface="Arial"/>
              <a:sym typeface="Arial"/>
            </a:endParaRPr>
          </a:p>
        </p:txBody>
      </p:sp>
      <p:sp>
        <p:nvSpPr>
          <p:cNvPr id="211" name="Google Shape;211;p45"/>
          <p:cNvSpPr txBox="1"/>
          <p:nvPr/>
        </p:nvSpPr>
        <p:spPr>
          <a:xfrm>
            <a:off x="5366733" y="6480100"/>
            <a:ext cx="1458300" cy="505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999999"/>
                </a:solidFill>
                <a:latin typeface="Arial"/>
                <a:ea typeface="Arial"/>
                <a:cs typeface="Arial"/>
                <a:sym typeface="Arial"/>
              </a:rPr>
              <a:t>Crece con Google</a:t>
            </a:r>
            <a:endParaRPr b="0" i="0" sz="800" u="none" cap="none" strike="noStrike">
              <a:solidFill>
                <a:srgbClr val="999999"/>
              </a:solidFill>
              <a:latin typeface="Arial"/>
              <a:ea typeface="Arial"/>
              <a:cs typeface="Arial"/>
              <a:sym typeface="Arial"/>
            </a:endParaRPr>
          </a:p>
        </p:txBody>
      </p:sp>
      <p:pic>
        <p:nvPicPr>
          <p:cNvPr id="212" name="Google Shape;212;p45"/>
          <p:cNvPicPr preferRelativeResize="0"/>
          <p:nvPr/>
        </p:nvPicPr>
        <p:blipFill rotWithShape="1">
          <a:blip r:embed="rId2">
            <a:alphaModFix/>
          </a:blip>
          <a:srcRect b="0" l="0" r="0" t="0"/>
          <a:stretch/>
        </p:blipFill>
        <p:spPr>
          <a:xfrm>
            <a:off x="7527998" y="5233355"/>
            <a:ext cx="4285101" cy="1358233"/>
          </a:xfrm>
          <a:prstGeom prst="rect">
            <a:avLst/>
          </a:prstGeom>
          <a:noFill/>
          <a:ln>
            <a:noFill/>
          </a:ln>
        </p:spPr>
      </p:pic>
      <p:pic>
        <p:nvPicPr>
          <p:cNvPr id="213" name="Google Shape;213;p45"/>
          <p:cNvPicPr preferRelativeResize="0"/>
          <p:nvPr/>
        </p:nvPicPr>
        <p:blipFill rotWithShape="1">
          <a:blip r:embed="rId3">
            <a:alphaModFix/>
          </a:blip>
          <a:srcRect b="0" l="20012" r="19491" t="65414"/>
          <a:stretch/>
        </p:blipFill>
        <p:spPr>
          <a:xfrm>
            <a:off x="9825500" y="242400"/>
            <a:ext cx="1749268" cy="492000"/>
          </a:xfrm>
          <a:prstGeom prst="rect">
            <a:avLst/>
          </a:prstGeom>
          <a:noFill/>
          <a:ln>
            <a:noFill/>
          </a:ln>
        </p:spPr>
      </p:pic>
      <p:cxnSp>
        <p:nvCxnSpPr>
          <p:cNvPr id="214" name="Google Shape;214;p45"/>
          <p:cNvCxnSpPr/>
          <p:nvPr/>
        </p:nvCxnSpPr>
        <p:spPr>
          <a:xfrm>
            <a:off x="4871533" y="6478633"/>
            <a:ext cx="25836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215" name="Shape 215"/>
        <p:cNvGrpSpPr/>
        <p:nvPr/>
      </p:nvGrpSpPr>
      <p:grpSpPr>
        <a:xfrm>
          <a:off x="0" y="0"/>
          <a:ext cx="0" cy="0"/>
          <a:chOff x="0" y="0"/>
          <a:chExt cx="0" cy="0"/>
        </a:xfrm>
      </p:grpSpPr>
      <p:sp>
        <p:nvSpPr>
          <p:cNvPr id="216" name="Google Shape;216;p46"/>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217" name="Google Shape;217;p46"/>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18" name="Google Shape;218;p46"/>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219" name="Shape 21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220" name="Shape 220"/>
        <p:cNvGrpSpPr/>
        <p:nvPr/>
      </p:nvGrpSpPr>
      <p:grpSpPr>
        <a:xfrm>
          <a:off x="0" y="0"/>
          <a:ext cx="0" cy="0"/>
          <a:chOff x="0" y="0"/>
          <a:chExt cx="0" cy="0"/>
        </a:xfrm>
      </p:grpSpPr>
      <p:sp>
        <p:nvSpPr>
          <p:cNvPr id="221" name="Google Shape;221;p48"/>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222" name="Google Shape;222;p48"/>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23" name="Google Shape;223;p48"/>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224" name="Shape 224"/>
        <p:cNvGrpSpPr/>
        <p:nvPr/>
      </p:nvGrpSpPr>
      <p:grpSpPr>
        <a:xfrm>
          <a:off x="0" y="0"/>
          <a:ext cx="0" cy="0"/>
          <a:chOff x="0" y="0"/>
          <a:chExt cx="0" cy="0"/>
        </a:xfrm>
      </p:grpSpPr>
      <p:sp>
        <p:nvSpPr>
          <p:cNvPr id="225" name="Google Shape;225;p49"/>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226" name="Google Shape;226;p49"/>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27" name="Google Shape;227;p49"/>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228" name="Shape 228"/>
        <p:cNvGrpSpPr/>
        <p:nvPr/>
      </p:nvGrpSpPr>
      <p:grpSpPr>
        <a:xfrm>
          <a:off x="0" y="0"/>
          <a:ext cx="0" cy="0"/>
          <a:chOff x="0" y="0"/>
          <a:chExt cx="0" cy="0"/>
        </a:xfrm>
      </p:grpSpPr>
      <p:sp>
        <p:nvSpPr>
          <p:cNvPr id="229" name="Google Shape;229;p5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230" name="Google Shape;230;p50"/>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31" name="Google Shape;231;p50"/>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232" name="Shape 232"/>
        <p:cNvGrpSpPr/>
        <p:nvPr/>
      </p:nvGrpSpPr>
      <p:grpSpPr>
        <a:xfrm>
          <a:off x="0" y="0"/>
          <a:ext cx="0" cy="0"/>
          <a:chOff x="0" y="0"/>
          <a:chExt cx="0" cy="0"/>
        </a:xfrm>
      </p:grpSpPr>
      <p:sp>
        <p:nvSpPr>
          <p:cNvPr id="233" name="Google Shape;233;p51"/>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234" name="Google Shape;234;p51"/>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35" name="Google Shape;235;p51"/>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236" name="Shape 236"/>
        <p:cNvGrpSpPr/>
        <p:nvPr/>
      </p:nvGrpSpPr>
      <p:grpSpPr>
        <a:xfrm>
          <a:off x="0" y="0"/>
          <a:ext cx="0" cy="0"/>
          <a:chOff x="0" y="0"/>
          <a:chExt cx="0" cy="0"/>
        </a:xfrm>
      </p:grpSpPr>
      <p:sp>
        <p:nvSpPr>
          <p:cNvPr id="237" name="Google Shape;237;p52"/>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 name="Google Shape;238;p52"/>
          <p:cNvSpPr txBox="1"/>
          <p:nvPr>
            <p:ph type="title"/>
          </p:nvPr>
        </p:nvSpPr>
        <p:spPr>
          <a:xfrm>
            <a:off x="415600" y="421233"/>
            <a:ext cx="11360700" cy="1108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239" name="Google Shape;239;p52"/>
          <p:cNvSpPr txBox="1"/>
          <p:nvPr>
            <p:ph idx="1" type="body"/>
          </p:nvPr>
        </p:nvSpPr>
        <p:spPr>
          <a:xfrm>
            <a:off x="415600" y="1633633"/>
            <a:ext cx="11360700" cy="44721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240" name="Google Shape;240;p52"/>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1" name="Shape 241"/>
        <p:cNvGrpSpPr/>
        <p:nvPr/>
      </p:nvGrpSpPr>
      <p:grpSpPr>
        <a:xfrm>
          <a:off x="0" y="0"/>
          <a:ext cx="0" cy="0"/>
          <a:chOff x="0" y="0"/>
          <a:chExt cx="0" cy="0"/>
        </a:xfrm>
      </p:grpSpPr>
      <p:sp>
        <p:nvSpPr>
          <p:cNvPr id="242" name="Google Shape;242;p5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243" name="Google Shape;243;p5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244" name="Google Shape;244;p53"/>
          <p:cNvSpPr txBox="1"/>
          <p:nvPr>
            <p:ph idx="10" type="dt"/>
          </p:nvPr>
        </p:nvSpPr>
        <p:spPr>
          <a:xfrm>
            <a:off x="838200" y="6356351"/>
            <a:ext cx="2743200" cy="3651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9pPr>
          </a:lstStyle>
          <a:p/>
        </p:txBody>
      </p:sp>
      <p:sp>
        <p:nvSpPr>
          <p:cNvPr id="245" name="Google Shape;245;p53"/>
          <p:cNvSpPr txBox="1"/>
          <p:nvPr>
            <p:ph idx="11" type="ftr"/>
          </p:nvPr>
        </p:nvSpPr>
        <p:spPr>
          <a:xfrm>
            <a:off x="4038600" y="6356351"/>
            <a:ext cx="4114800" cy="3651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9pPr>
          </a:lstStyle>
          <a:p/>
        </p:txBody>
      </p:sp>
      <p:sp>
        <p:nvSpPr>
          <p:cNvPr id="246" name="Google Shape;246;p53"/>
          <p:cNvSpPr txBox="1"/>
          <p:nvPr>
            <p:ph idx="12" type="sldNum"/>
          </p:nvPr>
        </p:nvSpPr>
        <p:spPr>
          <a:xfrm>
            <a:off x="8610600" y="6356351"/>
            <a:ext cx="2743200" cy="365100"/>
          </a:xfrm>
          <a:prstGeom prst="rect">
            <a:avLst/>
          </a:prstGeom>
          <a:noFill/>
          <a:ln>
            <a:noFill/>
          </a:ln>
        </p:spPr>
        <p:txBody>
          <a:bodyPr anchorCtr="0" anchor="t" bIns="60925" lIns="121900" spcFirstLastPara="1" rIns="121900" wrap="square" tIns="60925">
            <a:noAutofit/>
          </a:bodyPr>
          <a:lstStyle>
            <a:lvl1pPr indent="0" lvl="0"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p:spTree>
      <p:nvGrpSpPr>
        <p:cNvPr id="247" name="Shape 247"/>
        <p:cNvGrpSpPr/>
        <p:nvPr/>
      </p:nvGrpSpPr>
      <p:grpSpPr>
        <a:xfrm>
          <a:off x="0" y="0"/>
          <a:ext cx="0" cy="0"/>
          <a:chOff x="0" y="0"/>
          <a:chExt cx="0" cy="0"/>
        </a:xfrm>
      </p:grpSpPr>
      <p:sp>
        <p:nvSpPr>
          <p:cNvPr id="248" name="Google Shape;248;p54"/>
          <p:cNvSpPr txBox="1"/>
          <p:nvPr>
            <p:ph idx="10" type="dt"/>
          </p:nvPr>
        </p:nvSpPr>
        <p:spPr>
          <a:xfrm>
            <a:off x="838200" y="6356351"/>
            <a:ext cx="2743200" cy="3651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9pPr>
          </a:lstStyle>
          <a:p/>
        </p:txBody>
      </p:sp>
      <p:sp>
        <p:nvSpPr>
          <p:cNvPr id="249" name="Google Shape;249;p54"/>
          <p:cNvSpPr txBox="1"/>
          <p:nvPr>
            <p:ph idx="11" type="ftr"/>
          </p:nvPr>
        </p:nvSpPr>
        <p:spPr>
          <a:xfrm>
            <a:off x="4038600" y="6356351"/>
            <a:ext cx="4114800" cy="3651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9pPr>
          </a:lstStyle>
          <a:p/>
        </p:txBody>
      </p:sp>
      <p:sp>
        <p:nvSpPr>
          <p:cNvPr id="250" name="Google Shape;250;p54"/>
          <p:cNvSpPr txBox="1"/>
          <p:nvPr>
            <p:ph idx="12" type="sldNum"/>
          </p:nvPr>
        </p:nvSpPr>
        <p:spPr>
          <a:xfrm>
            <a:off x="8610600" y="6356351"/>
            <a:ext cx="2743200" cy="365100"/>
          </a:xfrm>
          <a:prstGeom prst="rect">
            <a:avLst/>
          </a:prstGeom>
          <a:noFill/>
          <a:ln>
            <a:noFill/>
          </a:ln>
        </p:spPr>
        <p:txBody>
          <a:bodyPr anchorCtr="0" anchor="t" bIns="60925" lIns="121900" spcFirstLastPara="1" rIns="121900" wrap="square" tIns="60925">
            <a:noAutofit/>
          </a:bodyPr>
          <a:lstStyle>
            <a:lvl1pPr indent="0" lvl="0"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20" Type="http://schemas.openxmlformats.org/officeDocument/2006/relationships/slideLayout" Target="../slideLayouts/slideLayout32.xml"/><Relationship Id="rId41" Type="http://schemas.openxmlformats.org/officeDocument/2006/relationships/theme" Target="../theme/theme1.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slideLayout" Target="../slideLayouts/slideLayout45.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35" Type="http://schemas.openxmlformats.org/officeDocument/2006/relationships/slideLayout" Target="../slideLayouts/slideLayout47.xml"/><Relationship Id="rId12" Type="http://schemas.openxmlformats.org/officeDocument/2006/relationships/slideLayout" Target="../slideLayouts/slideLayout24.xml"/><Relationship Id="rId34" Type="http://schemas.openxmlformats.org/officeDocument/2006/relationships/slideLayout" Target="../slideLayouts/slideLayout46.xml"/><Relationship Id="rId15" Type="http://schemas.openxmlformats.org/officeDocument/2006/relationships/slideLayout" Target="../slideLayouts/slideLayout27.xml"/><Relationship Id="rId37" Type="http://schemas.openxmlformats.org/officeDocument/2006/relationships/slideLayout" Target="../slideLayouts/slideLayout49.xml"/><Relationship Id="rId14" Type="http://schemas.openxmlformats.org/officeDocument/2006/relationships/slideLayout" Target="../slideLayouts/slideLayout26.xml"/><Relationship Id="rId36" Type="http://schemas.openxmlformats.org/officeDocument/2006/relationships/slideLayout" Target="../slideLayouts/slideLayout48.xml"/><Relationship Id="rId17" Type="http://schemas.openxmlformats.org/officeDocument/2006/relationships/slideLayout" Target="../slideLayouts/slideLayout29.xml"/><Relationship Id="rId39" Type="http://schemas.openxmlformats.org/officeDocument/2006/relationships/slideLayout" Target="../slideLayouts/slideLayout51.xml"/><Relationship Id="rId16" Type="http://schemas.openxmlformats.org/officeDocument/2006/relationships/slideLayout" Target="../slideLayouts/slideLayout28.xml"/><Relationship Id="rId38" Type="http://schemas.openxmlformats.org/officeDocument/2006/relationships/slideLayout" Target="../slideLayouts/slideLayout50.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 name="Shape 88"/>
        <p:cNvGrpSpPr/>
        <p:nvPr/>
      </p:nvGrpSpPr>
      <p:grpSpPr>
        <a:xfrm>
          <a:off x="0" y="0"/>
          <a:ext cx="0" cy="0"/>
          <a:chOff x="0" y="0"/>
          <a:chExt cx="0" cy="0"/>
        </a:xfrm>
      </p:grpSpPr>
      <p:sp>
        <p:nvSpPr>
          <p:cNvPr id="89" name="Google Shape;89;p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200"/>
              <a:buFont typeface="Montserrat"/>
              <a:buNone/>
              <a:defRPr b="1" i="0" sz="32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90" name="Google Shape;90;p1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Nunito"/>
              <a:buChar char="●"/>
              <a:defRPr b="0" i="0" sz="2400" u="none" cap="none" strike="noStrike">
                <a:solidFill>
                  <a:schemeClr val="dk2"/>
                </a:solidFill>
                <a:latin typeface="Nunito"/>
                <a:ea typeface="Nunito"/>
                <a:cs typeface="Nunito"/>
                <a:sym typeface="Nunito"/>
              </a:defRPr>
            </a:lvl1pPr>
            <a:lvl2pPr indent="-349250" lvl="1" marL="9144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2pPr>
            <a:lvl3pPr indent="-349250" lvl="2" marL="13716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3pPr>
            <a:lvl4pPr indent="-349250" lvl="3" marL="18288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4pPr>
            <a:lvl5pPr indent="-349250" lvl="4" marL="22860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5pPr>
            <a:lvl6pPr indent="-349250" lvl="5" marL="27432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6pPr>
            <a:lvl7pPr indent="-349250" lvl="6" marL="32004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7pPr>
            <a:lvl8pPr indent="-349250" lvl="7" marL="3657600" marR="0" rtl="0" algn="l">
              <a:lnSpc>
                <a:spcPct val="115000"/>
              </a:lnSpc>
              <a:spcBef>
                <a:spcPts val="2100"/>
              </a:spcBef>
              <a:spcAft>
                <a:spcPts val="0"/>
              </a:spcAft>
              <a:buClr>
                <a:schemeClr val="dk2"/>
              </a:buClr>
              <a:buSzPts val="1900"/>
              <a:buFont typeface="Nunito"/>
              <a:buChar char="○"/>
              <a:defRPr b="0" i="0" sz="1900" u="none" cap="none" strike="noStrike">
                <a:solidFill>
                  <a:schemeClr val="dk2"/>
                </a:solidFill>
                <a:latin typeface="Nunito"/>
                <a:ea typeface="Nunito"/>
                <a:cs typeface="Nunito"/>
                <a:sym typeface="Nunito"/>
              </a:defRPr>
            </a:lvl8pPr>
            <a:lvl9pPr indent="-349250" lvl="8" marL="4114800" marR="0" rtl="0" algn="l">
              <a:lnSpc>
                <a:spcPct val="115000"/>
              </a:lnSpc>
              <a:spcBef>
                <a:spcPts val="2100"/>
              </a:spcBef>
              <a:spcAft>
                <a:spcPts val="2100"/>
              </a:spcAft>
              <a:buClr>
                <a:schemeClr val="dk2"/>
              </a:buClr>
              <a:buSzPts val="1900"/>
              <a:buFont typeface="Nunito"/>
              <a:buChar char="■"/>
              <a:defRPr b="0" i="0" sz="1900" u="none" cap="none" strike="noStrike">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2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jp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jp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Classifier</a:t>
            </a:r>
            <a:endParaRPr/>
          </a:p>
        </p:txBody>
      </p:sp>
      <p:pic>
        <p:nvPicPr>
          <p:cNvPr id="320" name="Google Shape;320;p64"/>
          <p:cNvPicPr preferRelativeResize="0"/>
          <p:nvPr>
            <p:ph idx="1" type="body"/>
          </p:nvPr>
        </p:nvPicPr>
        <p:blipFill rotWithShape="1">
          <a:blip r:embed="rId3">
            <a:alphaModFix/>
          </a:blip>
          <a:srcRect b="0" l="0" r="0" t="0"/>
          <a:stretch/>
        </p:blipFill>
        <p:spPr>
          <a:xfrm>
            <a:off x="1338289" y="1825625"/>
            <a:ext cx="9515421" cy="4351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Filter Extraction</a:t>
            </a:r>
            <a:endParaRPr/>
          </a:p>
        </p:txBody>
      </p:sp>
      <p:sp>
        <p:nvSpPr>
          <p:cNvPr id="326" name="Google Shape;326;p65"/>
          <p:cNvSpPr txBox="1"/>
          <p:nvPr>
            <p:ph idx="1" type="body"/>
          </p:nvPr>
        </p:nvSpPr>
        <p:spPr>
          <a:xfrm>
            <a:off x="0" y="2055813"/>
            <a:ext cx="5063067" cy="350149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sz="2000"/>
              <a:t>Filter</a:t>
            </a:r>
            <a:r>
              <a:rPr lang="en-US" sz="2000"/>
              <a:t> an image for a particular feature (convolution).</a:t>
            </a:r>
            <a:endParaRPr/>
          </a:p>
          <a:p>
            <a:pPr indent="-101600" lvl="0" marL="22860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b="1" lang="en-US" sz="2000"/>
              <a:t>Detect</a:t>
            </a:r>
            <a:r>
              <a:rPr lang="en-US" sz="2000"/>
              <a:t> that feature within the filtered image (ReLU).</a:t>
            </a:r>
            <a:endParaRPr/>
          </a:p>
          <a:p>
            <a:pPr indent="-101600" lvl="0" marL="22860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b="1" lang="en-US" sz="2000"/>
              <a:t>Condense</a:t>
            </a:r>
            <a:r>
              <a:rPr lang="en-US" sz="2000"/>
              <a:t> the image to enhance the features (maximum pooling.</a:t>
            </a:r>
            <a:endParaRPr sz="2000"/>
          </a:p>
        </p:txBody>
      </p:sp>
      <p:pic>
        <p:nvPicPr>
          <p:cNvPr id="327" name="Google Shape;327;p65"/>
          <p:cNvPicPr preferRelativeResize="0"/>
          <p:nvPr/>
        </p:nvPicPr>
        <p:blipFill rotWithShape="1">
          <a:blip r:embed="rId3">
            <a:alphaModFix/>
          </a:blip>
          <a:srcRect b="0" l="0" r="0" t="0"/>
          <a:stretch/>
        </p:blipFill>
        <p:spPr>
          <a:xfrm>
            <a:off x="5554464" y="0"/>
            <a:ext cx="6637536"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Layer</a:t>
            </a:r>
            <a:endParaRPr/>
          </a:p>
        </p:txBody>
      </p:sp>
      <p:pic>
        <p:nvPicPr>
          <p:cNvPr id="333" name="Google Shape;333;p66"/>
          <p:cNvPicPr preferRelativeResize="0"/>
          <p:nvPr/>
        </p:nvPicPr>
        <p:blipFill rotWithShape="1">
          <a:blip r:embed="rId3">
            <a:alphaModFix/>
          </a:blip>
          <a:srcRect b="0" l="0" r="0" t="0"/>
          <a:stretch/>
        </p:blipFill>
        <p:spPr>
          <a:xfrm>
            <a:off x="1289050" y="1690688"/>
            <a:ext cx="9613900" cy="434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t>
            </a:r>
            <a:endParaRPr/>
          </a:p>
        </p:txBody>
      </p:sp>
      <p:pic>
        <p:nvPicPr>
          <p:cNvPr id="339" name="Google Shape;339;p67"/>
          <p:cNvPicPr preferRelativeResize="0"/>
          <p:nvPr>
            <p:ph idx="1" type="body"/>
          </p:nvPr>
        </p:nvPicPr>
        <p:blipFill rotWithShape="1">
          <a:blip r:embed="rId3">
            <a:alphaModFix/>
          </a:blip>
          <a:srcRect b="0" l="0" r="0" t="0"/>
          <a:stretch/>
        </p:blipFill>
        <p:spPr>
          <a:xfrm>
            <a:off x="1543594" y="1916180"/>
            <a:ext cx="1819885" cy="1819885"/>
          </a:xfrm>
          <a:prstGeom prst="rect">
            <a:avLst/>
          </a:prstGeom>
          <a:noFill/>
          <a:ln>
            <a:noFill/>
          </a:ln>
        </p:spPr>
      </p:pic>
      <p:pic>
        <p:nvPicPr>
          <p:cNvPr id="340" name="Google Shape;340;p67"/>
          <p:cNvPicPr preferRelativeResize="0"/>
          <p:nvPr/>
        </p:nvPicPr>
        <p:blipFill rotWithShape="1">
          <a:blip r:embed="rId4">
            <a:alphaModFix/>
          </a:blip>
          <a:srcRect b="0" l="0" r="0" t="0"/>
          <a:stretch/>
        </p:blipFill>
        <p:spPr>
          <a:xfrm>
            <a:off x="5617078" y="1457794"/>
            <a:ext cx="4650327" cy="49893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Padding</a:t>
            </a:r>
            <a:endParaRPr/>
          </a:p>
        </p:txBody>
      </p:sp>
      <p:pic>
        <p:nvPicPr>
          <p:cNvPr id="346" name="Google Shape;346;p68"/>
          <p:cNvPicPr preferRelativeResize="0"/>
          <p:nvPr/>
        </p:nvPicPr>
        <p:blipFill rotWithShape="1">
          <a:blip r:embed="rId3">
            <a:alphaModFix/>
          </a:blip>
          <a:srcRect b="0" l="0" r="0" t="0"/>
          <a:stretch/>
        </p:blipFill>
        <p:spPr>
          <a:xfrm>
            <a:off x="2514600" y="1879600"/>
            <a:ext cx="7162800" cy="443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Layer</a:t>
            </a:r>
            <a:endParaRPr/>
          </a:p>
        </p:txBody>
      </p:sp>
      <p:pic>
        <p:nvPicPr>
          <p:cNvPr id="352" name="Google Shape;352;p69"/>
          <p:cNvPicPr preferRelativeResize="0"/>
          <p:nvPr/>
        </p:nvPicPr>
        <p:blipFill rotWithShape="1">
          <a:blip r:embed="rId3">
            <a:alphaModFix/>
          </a:blip>
          <a:srcRect b="2608" l="1736" r="2332" t="2390"/>
          <a:stretch/>
        </p:blipFill>
        <p:spPr>
          <a:xfrm>
            <a:off x="1983347" y="1893194"/>
            <a:ext cx="7585657" cy="3953814"/>
          </a:xfrm>
          <a:prstGeom prst="rect">
            <a:avLst/>
          </a:prstGeom>
          <a:noFill/>
          <a:ln>
            <a:noFill/>
          </a:ln>
        </p:spPr>
      </p:pic>
      <p:sp>
        <p:nvSpPr>
          <p:cNvPr id="353" name="Google Shape;353;p69"/>
          <p:cNvSpPr/>
          <p:nvPr/>
        </p:nvSpPr>
        <p:spPr>
          <a:xfrm>
            <a:off x="328378" y="1416676"/>
            <a:ext cx="2934269" cy="2202287"/>
          </a:xfrm>
          <a:prstGeom prst="wedgeRectCallout">
            <a:avLst>
              <a:gd fmla="val 90336" name="adj1"/>
              <a:gd fmla="val 22808" name="adj2"/>
            </a:avLst>
          </a:prstGeom>
          <a:blipFill rotWithShape="1">
            <a:blip r:embed="rId4">
              <a:alphaModFix/>
            </a:blip>
            <a:stretch>
              <a:fillRect b="-5712" l="0" r="0" t="-285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latin typeface="Calibri"/>
                <a:ea typeface="Calibri"/>
                <a:cs typeface="Calibri"/>
                <a:sym typeface="Calibri"/>
              </a:rPr>
              <a:t> </a:t>
            </a:r>
            <a:endParaRPr/>
          </a:p>
        </p:txBody>
      </p:sp>
      <p:sp>
        <p:nvSpPr>
          <p:cNvPr id="354" name="Google Shape;354;p69"/>
          <p:cNvSpPr/>
          <p:nvPr/>
        </p:nvSpPr>
        <p:spPr>
          <a:xfrm>
            <a:off x="8741518" y="5167312"/>
            <a:ext cx="2934269" cy="1325563"/>
          </a:xfrm>
          <a:prstGeom prst="wedgeRectCallout">
            <a:avLst>
              <a:gd fmla="val -79962" name="adj1"/>
              <a:gd fmla="val -56226"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 order to have layers with same height and width, it is common to add zeros around the inputs (zero padding)</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Layer</a:t>
            </a:r>
            <a:endParaRPr/>
          </a:p>
        </p:txBody>
      </p:sp>
      <p:pic>
        <p:nvPicPr>
          <p:cNvPr id="360" name="Google Shape;360;p70"/>
          <p:cNvPicPr preferRelativeResize="0"/>
          <p:nvPr/>
        </p:nvPicPr>
        <p:blipFill rotWithShape="1">
          <a:blip r:embed="rId3">
            <a:alphaModFix/>
          </a:blip>
          <a:srcRect b="3053" l="1698" r="3504" t="2645"/>
          <a:stretch/>
        </p:blipFill>
        <p:spPr>
          <a:xfrm>
            <a:off x="941776" y="1496311"/>
            <a:ext cx="9234152" cy="4443212"/>
          </a:xfrm>
          <a:prstGeom prst="rect">
            <a:avLst/>
          </a:prstGeom>
          <a:noFill/>
          <a:ln>
            <a:noFill/>
          </a:ln>
        </p:spPr>
      </p:pic>
      <p:sp>
        <p:nvSpPr>
          <p:cNvPr id="361" name="Google Shape;361;p70"/>
          <p:cNvSpPr/>
          <p:nvPr/>
        </p:nvSpPr>
        <p:spPr>
          <a:xfrm>
            <a:off x="8345511" y="595311"/>
            <a:ext cx="3549218" cy="1325563"/>
          </a:xfrm>
          <a:prstGeom prst="wedgeRectCallout">
            <a:avLst>
              <a:gd fmla="val -122902" name="adj1"/>
              <a:gd fmla="val 65221"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Es posible conectar una capa de entrada más grade con una capa más pequeña a través del espaciamiento de los campos receptivos (stride).</a:t>
            </a:r>
            <a:endParaRPr sz="1800">
              <a:solidFill>
                <a:schemeClr val="dk1"/>
              </a:solidFill>
              <a:latin typeface="Calibri"/>
              <a:ea typeface="Calibri"/>
              <a:cs typeface="Calibri"/>
              <a:sym typeface="Calibri"/>
            </a:endParaRPr>
          </a:p>
        </p:txBody>
      </p:sp>
      <p:sp>
        <p:nvSpPr>
          <p:cNvPr id="362" name="Google Shape;362;p70"/>
          <p:cNvSpPr/>
          <p:nvPr/>
        </p:nvSpPr>
        <p:spPr>
          <a:xfrm>
            <a:off x="0" y="5939523"/>
            <a:ext cx="1219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Una neurona localizada en la fila i y columna j en la capa superior, se conecta con las salidas de las neuronas en la capa anterior localizadas en las filas </a:t>
            </a:r>
            <a:r>
              <a:rPr i="1" lang="en-US" sz="1800">
                <a:solidFill>
                  <a:schemeClr val="dk1"/>
                </a:solidFill>
                <a:latin typeface="EB Garamond"/>
                <a:ea typeface="EB Garamond"/>
                <a:cs typeface="EB Garamond"/>
                <a:sym typeface="EB Garamond"/>
              </a:rPr>
              <a:t>i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h  </a:t>
            </a:r>
            <a:r>
              <a:rPr lang="en-US" sz="1800">
                <a:solidFill>
                  <a:schemeClr val="dk1"/>
                </a:solidFill>
                <a:latin typeface="EB Garamond"/>
                <a:ea typeface="EB Garamond"/>
                <a:cs typeface="EB Garamond"/>
                <a:sym typeface="EB Garamond"/>
              </a:rPr>
              <a:t>a  </a:t>
            </a:r>
            <a:r>
              <a:rPr i="1" lang="en-US" sz="1800">
                <a:solidFill>
                  <a:schemeClr val="dk1"/>
                </a:solidFill>
                <a:latin typeface="EB Garamond"/>
                <a:ea typeface="EB Garamond"/>
                <a:cs typeface="EB Garamond"/>
                <a:sym typeface="EB Garamond"/>
              </a:rPr>
              <a:t>i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h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f</a:t>
            </a:r>
            <a:r>
              <a:rPr i="1" lang="en-US" sz="800">
                <a:solidFill>
                  <a:schemeClr val="dk1"/>
                </a:solidFill>
                <a:latin typeface="EB Garamond"/>
                <a:ea typeface="EB Garamond"/>
                <a:cs typeface="EB Garamond"/>
                <a:sym typeface="EB Garamond"/>
              </a:rPr>
              <a:t>h </a:t>
            </a:r>
            <a:r>
              <a:rPr lang="en-US" sz="1800">
                <a:solidFill>
                  <a:schemeClr val="dk1"/>
                </a:solidFill>
                <a:latin typeface="EB Garamond"/>
                <a:ea typeface="EB Garamond"/>
                <a:cs typeface="EB Garamond"/>
                <a:sym typeface="EB Garamond"/>
              </a:rPr>
              <a:t>– 1 y columnas </a:t>
            </a:r>
            <a:r>
              <a:rPr i="1" lang="en-US" sz="1800">
                <a:solidFill>
                  <a:schemeClr val="dk1"/>
                </a:solidFill>
                <a:latin typeface="EB Garamond"/>
                <a:ea typeface="EB Garamond"/>
                <a:cs typeface="EB Garamond"/>
                <a:sym typeface="EB Garamond"/>
              </a:rPr>
              <a:t>j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w </a:t>
            </a:r>
            <a:r>
              <a:rPr lang="en-US" sz="1800">
                <a:solidFill>
                  <a:schemeClr val="dk1"/>
                </a:solidFill>
                <a:latin typeface="EB Garamond"/>
                <a:ea typeface="EB Garamond"/>
                <a:cs typeface="EB Garamond"/>
                <a:sym typeface="EB Garamond"/>
              </a:rPr>
              <a:t> a  </a:t>
            </a:r>
            <a:r>
              <a:rPr i="1" lang="en-US" sz="1800">
                <a:solidFill>
                  <a:schemeClr val="dk1"/>
                </a:solidFill>
                <a:latin typeface="EB Garamond"/>
                <a:ea typeface="EB Garamond"/>
                <a:cs typeface="EB Garamond"/>
                <a:sym typeface="EB Garamond"/>
              </a:rPr>
              <a:t>j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w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f</a:t>
            </a:r>
            <a:r>
              <a:rPr i="1" lang="en-US" sz="800">
                <a:solidFill>
                  <a:schemeClr val="dk1"/>
                </a:solidFill>
                <a:latin typeface="EB Garamond"/>
                <a:ea typeface="EB Garamond"/>
                <a:cs typeface="EB Garamond"/>
                <a:sym typeface="EB Garamond"/>
              </a:rPr>
              <a:t>w </a:t>
            </a:r>
            <a:r>
              <a:rPr lang="en-US" sz="1800">
                <a:solidFill>
                  <a:schemeClr val="dk1"/>
                </a:solidFill>
                <a:latin typeface="EB Garamond"/>
                <a:ea typeface="EB Garamond"/>
                <a:cs typeface="EB Garamond"/>
                <a:sym typeface="EB Garamond"/>
              </a:rPr>
              <a:t>– 1, donde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h </a:t>
            </a:r>
            <a:r>
              <a:rPr lang="en-US" sz="1800">
                <a:solidFill>
                  <a:schemeClr val="dk1"/>
                </a:solidFill>
                <a:latin typeface="EB Garamond"/>
                <a:ea typeface="EB Garamond"/>
                <a:cs typeface="EB Garamond"/>
                <a:sym typeface="EB Garamond"/>
              </a:rPr>
              <a:t>y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w </a:t>
            </a:r>
            <a:r>
              <a:rPr lang="en-US" sz="1800">
                <a:solidFill>
                  <a:schemeClr val="dk1"/>
                </a:solidFill>
                <a:latin typeface="EB Garamond"/>
                <a:ea typeface="EB Garamond"/>
                <a:cs typeface="EB Garamond"/>
                <a:sym typeface="EB Garamond"/>
              </a:rPr>
              <a:t> son los strides verticals y horizontales.</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Filters</a:t>
            </a:r>
            <a:endParaRPr/>
          </a:p>
        </p:txBody>
      </p:sp>
      <p:pic>
        <p:nvPicPr>
          <p:cNvPr id="369" name="Google Shape;369;p71"/>
          <p:cNvPicPr preferRelativeResize="0"/>
          <p:nvPr/>
        </p:nvPicPr>
        <p:blipFill rotWithShape="1">
          <a:blip r:embed="rId3">
            <a:alphaModFix/>
          </a:blip>
          <a:srcRect b="0" l="0" r="0" t="0"/>
          <a:stretch/>
        </p:blipFill>
        <p:spPr>
          <a:xfrm>
            <a:off x="1915643" y="1310896"/>
            <a:ext cx="8360714" cy="5298442"/>
          </a:xfrm>
          <a:prstGeom prst="rect">
            <a:avLst/>
          </a:prstGeom>
          <a:noFill/>
          <a:ln>
            <a:noFill/>
          </a:ln>
        </p:spPr>
      </p:pic>
      <p:sp>
        <p:nvSpPr>
          <p:cNvPr id="370" name="Google Shape;370;p71"/>
          <p:cNvSpPr/>
          <p:nvPr/>
        </p:nvSpPr>
        <p:spPr>
          <a:xfrm>
            <a:off x="8398933" y="4808440"/>
            <a:ext cx="3454400" cy="1477328"/>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EB Garamond"/>
                <a:ea typeface="EB Garamond"/>
                <a:cs typeface="EB Garamond"/>
                <a:sym typeface="EB Garamond"/>
              </a:rPr>
              <a:t>A layer full of neurons using the same filter outputs a </a:t>
            </a:r>
            <a:r>
              <a:rPr i="1" lang="en-US" sz="1800">
                <a:solidFill>
                  <a:schemeClr val="dk1"/>
                </a:solidFill>
                <a:latin typeface="EB Garamond"/>
                <a:ea typeface="EB Garamond"/>
                <a:cs typeface="EB Garamond"/>
                <a:sym typeface="EB Garamond"/>
              </a:rPr>
              <a:t>feature map</a:t>
            </a:r>
            <a:r>
              <a:rPr lang="en-US" sz="1800">
                <a:solidFill>
                  <a:schemeClr val="dk1"/>
                </a:solidFill>
                <a:latin typeface="EB Garamond"/>
                <a:ea typeface="EB Garamond"/>
                <a:cs typeface="EB Garamond"/>
                <a:sym typeface="EB Garamond"/>
              </a:rPr>
              <a:t>, which highlights the areas in an image that activate the filter the most.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Feature Maps</a:t>
            </a:r>
            <a:endParaRPr/>
          </a:p>
        </p:txBody>
      </p:sp>
      <p:pic>
        <p:nvPicPr>
          <p:cNvPr id="376" name="Google Shape;376;p72"/>
          <p:cNvPicPr preferRelativeResize="0"/>
          <p:nvPr>
            <p:ph idx="1" type="body"/>
          </p:nvPr>
        </p:nvPicPr>
        <p:blipFill rotWithShape="1">
          <a:blip r:embed="rId3">
            <a:alphaModFix/>
          </a:blip>
          <a:srcRect b="0" l="0" r="0" t="0"/>
          <a:stretch/>
        </p:blipFill>
        <p:spPr>
          <a:xfrm>
            <a:off x="1045514" y="1825625"/>
            <a:ext cx="10100971" cy="43513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Detect with ReLU</a:t>
            </a:r>
            <a:endParaRPr/>
          </a:p>
        </p:txBody>
      </p:sp>
      <p:sp>
        <p:nvSpPr>
          <p:cNvPr id="382" name="Google Shape;382;p73"/>
          <p:cNvSpPr txBox="1"/>
          <p:nvPr>
            <p:ph idx="1" type="body"/>
          </p:nvPr>
        </p:nvSpPr>
        <p:spPr>
          <a:xfrm>
            <a:off x="6347477" y="734783"/>
            <a:ext cx="52578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After filtering, the feature maps pass through the activation function. </a:t>
            </a:r>
            <a:endParaRPr sz="2400"/>
          </a:p>
        </p:txBody>
      </p:sp>
      <p:pic>
        <p:nvPicPr>
          <p:cNvPr id="383" name="Google Shape;383;p73"/>
          <p:cNvPicPr preferRelativeResize="0"/>
          <p:nvPr/>
        </p:nvPicPr>
        <p:blipFill rotWithShape="1">
          <a:blip r:embed="rId3">
            <a:alphaModFix/>
          </a:blip>
          <a:srcRect b="0" l="0" r="0" t="0"/>
          <a:stretch/>
        </p:blipFill>
        <p:spPr>
          <a:xfrm>
            <a:off x="586723" y="2063565"/>
            <a:ext cx="11129554" cy="4794435"/>
          </a:xfrm>
          <a:prstGeom prst="rect">
            <a:avLst/>
          </a:prstGeom>
          <a:noFill/>
          <a:ln>
            <a:noFill/>
          </a:ln>
        </p:spPr>
      </p:pic>
      <p:pic>
        <p:nvPicPr>
          <p:cNvPr id="384" name="Google Shape;384;p73"/>
          <p:cNvPicPr preferRelativeResize="0"/>
          <p:nvPr/>
        </p:nvPicPr>
        <p:blipFill rotWithShape="1">
          <a:blip r:embed="rId4">
            <a:alphaModFix/>
          </a:blip>
          <a:srcRect b="0" l="0" r="0" t="0"/>
          <a:stretch/>
        </p:blipFill>
        <p:spPr>
          <a:xfrm>
            <a:off x="196495" y="1920331"/>
            <a:ext cx="3396343" cy="198024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6"/>
          <p:cNvSpPr txBox="1"/>
          <p:nvPr/>
        </p:nvSpPr>
        <p:spPr>
          <a:xfrm>
            <a:off x="5693925" y="2200150"/>
            <a:ext cx="5891700" cy="3154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441848"/>
                </a:solidFill>
                <a:latin typeface="Montserrat"/>
                <a:ea typeface="Montserrat"/>
                <a:cs typeface="Montserrat"/>
                <a:sym typeface="Montserrat"/>
              </a:rPr>
              <a:t>Computer Vision </a:t>
            </a:r>
            <a:r>
              <a:rPr b="1" lang="en-US" sz="4800">
                <a:solidFill>
                  <a:srgbClr val="441848"/>
                </a:solidFill>
                <a:latin typeface="Montserrat"/>
                <a:ea typeface="Montserrat"/>
                <a:cs typeface="Montserrat"/>
                <a:sym typeface="Montserrat"/>
              </a:rPr>
              <a:t>P</a:t>
            </a:r>
            <a:r>
              <a:rPr b="1" lang="en-US" sz="4800">
                <a:solidFill>
                  <a:srgbClr val="441848"/>
                </a:solidFill>
                <a:latin typeface="Montserrat"/>
                <a:ea typeface="Montserrat"/>
                <a:cs typeface="Montserrat"/>
                <a:sym typeface="Montserrat"/>
              </a:rPr>
              <a:t>t 1</a:t>
            </a:r>
            <a:endParaRPr b="1" sz="1900"/>
          </a:p>
        </p:txBody>
      </p:sp>
      <p:pic>
        <p:nvPicPr>
          <p:cNvPr id="260" name="Google Shape;260;p56"/>
          <p:cNvPicPr preferRelativeResize="0"/>
          <p:nvPr/>
        </p:nvPicPr>
        <p:blipFill>
          <a:blip r:embed="rId3">
            <a:alphaModFix/>
          </a:blip>
          <a:stretch>
            <a:fillRect/>
          </a:stretch>
        </p:blipFill>
        <p:spPr>
          <a:xfrm>
            <a:off x="10871700" y="6357133"/>
            <a:ext cx="1070498" cy="247567"/>
          </a:xfrm>
          <a:prstGeom prst="rect">
            <a:avLst/>
          </a:prstGeom>
          <a:noFill/>
          <a:ln>
            <a:noFill/>
          </a:ln>
        </p:spPr>
      </p:pic>
      <p:pic>
        <p:nvPicPr>
          <p:cNvPr id="261" name="Google Shape;261;p56"/>
          <p:cNvPicPr preferRelativeResize="0"/>
          <p:nvPr/>
        </p:nvPicPr>
        <p:blipFill>
          <a:blip r:embed="rId4">
            <a:alphaModFix/>
          </a:blip>
          <a:stretch>
            <a:fillRect/>
          </a:stretch>
        </p:blipFill>
        <p:spPr>
          <a:xfrm>
            <a:off x="10871700" y="6357133"/>
            <a:ext cx="1070498" cy="247567"/>
          </a:xfrm>
          <a:prstGeom prst="rect">
            <a:avLst/>
          </a:prstGeom>
          <a:noFill/>
          <a:ln>
            <a:noFill/>
          </a:ln>
        </p:spPr>
      </p:pic>
      <p:pic>
        <p:nvPicPr>
          <p:cNvPr id="262" name="Google Shape;262;p56"/>
          <p:cNvPicPr preferRelativeResize="0"/>
          <p:nvPr/>
        </p:nvPicPr>
        <p:blipFill>
          <a:blip r:embed="rId5">
            <a:alphaModFix/>
          </a:blip>
          <a:stretch>
            <a:fillRect/>
          </a:stretch>
        </p:blipFill>
        <p:spPr>
          <a:xfrm>
            <a:off x="-71300" y="-1"/>
            <a:ext cx="4323418" cy="6858003"/>
          </a:xfrm>
          <a:prstGeom prst="rect">
            <a:avLst/>
          </a:prstGeom>
          <a:noFill/>
          <a:ln>
            <a:noFill/>
          </a:ln>
        </p:spPr>
      </p:pic>
      <p:pic>
        <p:nvPicPr>
          <p:cNvPr id="263" name="Google Shape;263;p56"/>
          <p:cNvPicPr preferRelativeResize="0"/>
          <p:nvPr/>
        </p:nvPicPr>
        <p:blipFill rotWithShape="1">
          <a:blip r:embed="rId6">
            <a:alphaModFix/>
          </a:blip>
          <a:srcRect b="0" l="0" r="0" t="0"/>
          <a:stretch/>
        </p:blipFill>
        <p:spPr>
          <a:xfrm>
            <a:off x="9842633" y="4045600"/>
            <a:ext cx="1802766" cy="180276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Stacking Feature Maps</a:t>
            </a:r>
            <a:endParaRPr/>
          </a:p>
        </p:txBody>
      </p:sp>
      <p:pic>
        <p:nvPicPr>
          <p:cNvPr id="390" name="Google Shape;390;p74"/>
          <p:cNvPicPr preferRelativeResize="0"/>
          <p:nvPr/>
        </p:nvPicPr>
        <p:blipFill rotWithShape="1">
          <a:blip r:embed="rId3">
            <a:alphaModFix/>
          </a:blip>
          <a:srcRect b="0" l="0" r="0" t="0"/>
          <a:stretch/>
        </p:blipFill>
        <p:spPr>
          <a:xfrm>
            <a:off x="3024233" y="1337599"/>
            <a:ext cx="6143534" cy="544202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sz="4800">
                <a:solidFill>
                  <a:srgbClr val="441848"/>
                </a:solidFill>
                <a:latin typeface="Montserrat"/>
                <a:ea typeface="Montserrat"/>
                <a:cs typeface="Montserrat"/>
                <a:sym typeface="Montserrat"/>
              </a:rPr>
              <a:t>Let’s Code!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Pooling Layer</a:t>
            </a:r>
            <a:endParaRPr/>
          </a:p>
        </p:txBody>
      </p:sp>
      <p:pic>
        <p:nvPicPr>
          <p:cNvPr id="401" name="Google Shape;401;p76"/>
          <p:cNvPicPr preferRelativeResize="0"/>
          <p:nvPr>
            <p:ph idx="1" type="body"/>
          </p:nvPr>
        </p:nvPicPr>
        <p:blipFill rotWithShape="1">
          <a:blip r:embed="rId3">
            <a:alphaModFix/>
          </a:blip>
          <a:srcRect b="0" l="0" r="0" t="0"/>
          <a:stretch/>
        </p:blipFill>
        <p:spPr>
          <a:xfrm>
            <a:off x="838200" y="1690688"/>
            <a:ext cx="4211455" cy="4351338"/>
          </a:xfrm>
          <a:prstGeom prst="rect">
            <a:avLst/>
          </a:prstGeom>
          <a:noFill/>
          <a:ln>
            <a:noFill/>
          </a:ln>
        </p:spPr>
      </p:pic>
      <p:pic>
        <p:nvPicPr>
          <p:cNvPr id="402" name="Google Shape;402;p76"/>
          <p:cNvPicPr preferRelativeResize="0"/>
          <p:nvPr/>
        </p:nvPicPr>
        <p:blipFill rotWithShape="1">
          <a:blip r:embed="rId4">
            <a:alphaModFix/>
          </a:blip>
          <a:srcRect b="0" l="0" r="0" t="0"/>
          <a:stretch/>
        </p:blipFill>
        <p:spPr>
          <a:xfrm>
            <a:off x="5590403" y="2007462"/>
            <a:ext cx="6199665" cy="35734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Pooling Layer</a:t>
            </a:r>
            <a:endParaRPr/>
          </a:p>
        </p:txBody>
      </p:sp>
      <p:sp>
        <p:nvSpPr>
          <p:cNvPr id="408" name="Google Shape;408;p7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i="1" lang="en-US" sz="2400"/>
              <a:t>Subsample </a:t>
            </a:r>
            <a:r>
              <a:rPr lang="en-US" sz="2400"/>
              <a:t>the input image in order to reduce the computational load, the memory usage, and the number of parameters.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09" name="Google Shape;409;p77"/>
          <p:cNvPicPr preferRelativeResize="0"/>
          <p:nvPr/>
        </p:nvPicPr>
        <p:blipFill rotWithShape="1">
          <a:blip r:embed="rId3">
            <a:alphaModFix/>
          </a:blip>
          <a:srcRect b="0" l="0" r="0" t="0"/>
          <a:stretch/>
        </p:blipFill>
        <p:spPr>
          <a:xfrm>
            <a:off x="1583452" y="2727688"/>
            <a:ext cx="9025096" cy="37651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Pooling Layer</a:t>
            </a:r>
            <a:endParaRPr/>
          </a:p>
        </p:txBody>
      </p:sp>
      <p:sp>
        <p:nvSpPr>
          <p:cNvPr id="415" name="Google Shape;415;p78"/>
          <p:cNvSpPr txBox="1"/>
          <p:nvPr>
            <p:ph idx="1" type="body"/>
          </p:nvPr>
        </p:nvSpPr>
        <p:spPr>
          <a:xfrm>
            <a:off x="838199" y="1578702"/>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It introduces some level of </a:t>
            </a:r>
            <a:r>
              <a:rPr i="1" lang="en-US"/>
              <a:t>invariance </a:t>
            </a:r>
            <a:r>
              <a:rPr lang="en-US"/>
              <a:t>to small translations.</a:t>
            </a:r>
            <a:endParaRPr/>
          </a:p>
        </p:txBody>
      </p:sp>
      <p:pic>
        <p:nvPicPr>
          <p:cNvPr id="416" name="Google Shape;416;p78"/>
          <p:cNvPicPr preferRelativeResize="0"/>
          <p:nvPr/>
        </p:nvPicPr>
        <p:blipFill rotWithShape="1">
          <a:blip r:embed="rId3">
            <a:alphaModFix/>
          </a:blip>
          <a:srcRect b="0" l="0" r="0" t="0"/>
          <a:stretch/>
        </p:blipFill>
        <p:spPr>
          <a:xfrm>
            <a:off x="2823662" y="2078388"/>
            <a:ext cx="6544673" cy="44406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Max Pooling</a:t>
            </a:r>
            <a:endParaRPr/>
          </a:p>
        </p:txBody>
      </p:sp>
      <p:pic>
        <p:nvPicPr>
          <p:cNvPr id="422" name="Google Shape;422;p79"/>
          <p:cNvPicPr preferRelativeResize="0"/>
          <p:nvPr>
            <p:ph idx="1" type="body"/>
          </p:nvPr>
        </p:nvPicPr>
        <p:blipFill rotWithShape="1">
          <a:blip r:embed="rId3">
            <a:alphaModFix/>
          </a:blip>
          <a:srcRect b="0" l="0" r="0" t="0"/>
          <a:stretch/>
        </p:blipFill>
        <p:spPr>
          <a:xfrm>
            <a:off x="838200" y="2732804"/>
            <a:ext cx="10515600" cy="25369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80"/>
          <p:cNvSpPr txBox="1"/>
          <p:nvPr/>
        </p:nvSpPr>
        <p:spPr>
          <a:xfrm>
            <a:off x="5693925" y="2200150"/>
            <a:ext cx="5891700" cy="1840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441848"/>
                </a:solidFill>
                <a:latin typeface="Montserrat"/>
                <a:ea typeface="Montserrat"/>
                <a:cs typeface="Montserrat"/>
                <a:sym typeface="Montserrat"/>
              </a:rPr>
              <a:t>Computer Vision Pt 1</a:t>
            </a:r>
            <a:endParaRPr b="1" sz="1900"/>
          </a:p>
        </p:txBody>
      </p:sp>
      <p:pic>
        <p:nvPicPr>
          <p:cNvPr id="428" name="Google Shape;428;p80"/>
          <p:cNvPicPr preferRelativeResize="0"/>
          <p:nvPr/>
        </p:nvPicPr>
        <p:blipFill>
          <a:blip r:embed="rId3">
            <a:alphaModFix/>
          </a:blip>
          <a:stretch>
            <a:fillRect/>
          </a:stretch>
        </p:blipFill>
        <p:spPr>
          <a:xfrm>
            <a:off x="10871700" y="6357133"/>
            <a:ext cx="1070498" cy="247567"/>
          </a:xfrm>
          <a:prstGeom prst="rect">
            <a:avLst/>
          </a:prstGeom>
          <a:noFill/>
          <a:ln>
            <a:noFill/>
          </a:ln>
        </p:spPr>
      </p:pic>
      <p:pic>
        <p:nvPicPr>
          <p:cNvPr id="429" name="Google Shape;429;p80"/>
          <p:cNvPicPr preferRelativeResize="0"/>
          <p:nvPr/>
        </p:nvPicPr>
        <p:blipFill>
          <a:blip r:embed="rId4">
            <a:alphaModFix/>
          </a:blip>
          <a:stretch>
            <a:fillRect/>
          </a:stretch>
        </p:blipFill>
        <p:spPr>
          <a:xfrm>
            <a:off x="10871700" y="6357133"/>
            <a:ext cx="1070498" cy="247567"/>
          </a:xfrm>
          <a:prstGeom prst="rect">
            <a:avLst/>
          </a:prstGeom>
          <a:noFill/>
          <a:ln>
            <a:noFill/>
          </a:ln>
        </p:spPr>
      </p:pic>
      <p:pic>
        <p:nvPicPr>
          <p:cNvPr id="430" name="Google Shape;430;p80"/>
          <p:cNvPicPr preferRelativeResize="0"/>
          <p:nvPr/>
        </p:nvPicPr>
        <p:blipFill>
          <a:blip r:embed="rId5">
            <a:alphaModFix/>
          </a:blip>
          <a:stretch>
            <a:fillRect/>
          </a:stretch>
        </p:blipFill>
        <p:spPr>
          <a:xfrm>
            <a:off x="-71300" y="-1"/>
            <a:ext cx="4323418" cy="68580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7"/>
          <p:cNvSpPr txBox="1"/>
          <p:nvPr/>
        </p:nvSpPr>
        <p:spPr>
          <a:xfrm>
            <a:off x="670650" y="374700"/>
            <a:ext cx="10850700" cy="1038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441848"/>
                </a:solidFill>
                <a:latin typeface="Montserrat"/>
                <a:ea typeface="Montserrat"/>
                <a:cs typeface="Montserrat"/>
                <a:sym typeface="Montserrat"/>
              </a:rPr>
              <a:t>Objetivo de aprendizaje</a:t>
            </a:r>
            <a:r>
              <a:rPr lang="en-US" sz="2800">
                <a:solidFill>
                  <a:srgbClr val="E8E7E3"/>
                </a:solidFill>
              </a:rPr>
              <a:t>🐱‍💻</a:t>
            </a:r>
            <a:endParaRPr sz="1900"/>
          </a:p>
        </p:txBody>
      </p:sp>
      <p:sp>
        <p:nvSpPr>
          <p:cNvPr id="269" name="Google Shape;269;p57"/>
          <p:cNvSpPr txBox="1"/>
          <p:nvPr/>
        </p:nvSpPr>
        <p:spPr>
          <a:xfrm>
            <a:off x="670600" y="2877375"/>
            <a:ext cx="10961100" cy="1468800"/>
          </a:xfrm>
          <a:prstGeom prst="rect">
            <a:avLst/>
          </a:prstGeom>
          <a:noFill/>
          <a:ln>
            <a:noFill/>
          </a:ln>
        </p:spPr>
        <p:txBody>
          <a:bodyPr anchorCtr="0" anchor="t" bIns="121900" lIns="121900" spcFirstLastPara="1" rIns="121900" wrap="square" tIns="121900">
            <a:noAutofit/>
          </a:bodyPr>
          <a:lstStyle/>
          <a:p>
            <a:pPr indent="-463550" lvl="0" marL="609600" rtl="0" algn="just">
              <a:lnSpc>
                <a:spcPct val="90000"/>
              </a:lnSpc>
              <a:spcBef>
                <a:spcPts val="0"/>
              </a:spcBef>
              <a:spcAft>
                <a:spcPts val="0"/>
              </a:spcAft>
              <a:buClr>
                <a:schemeClr val="dk1"/>
              </a:buClr>
              <a:buSzPts val="2500"/>
              <a:buFont typeface="Montserrat"/>
              <a:buChar char="●"/>
            </a:pPr>
            <a:r>
              <a:rPr lang="en-US" sz="2500">
                <a:solidFill>
                  <a:schemeClr val="dk1"/>
                </a:solidFill>
                <a:latin typeface="Montserrat"/>
                <a:ea typeface="Montserrat"/>
                <a:cs typeface="Montserrat"/>
                <a:sym typeface="Montserrat"/>
              </a:rPr>
              <a:t>Aprender </a:t>
            </a:r>
            <a:r>
              <a:rPr b="1" lang="en-US" sz="2500">
                <a:solidFill>
                  <a:schemeClr val="dk1"/>
                </a:solidFill>
                <a:latin typeface="Montserrat"/>
                <a:ea typeface="Montserrat"/>
                <a:cs typeface="Montserrat"/>
                <a:sym typeface="Montserrat"/>
              </a:rPr>
              <a:t>cómo </a:t>
            </a:r>
            <a:r>
              <a:rPr lang="en-US" sz="2500">
                <a:solidFill>
                  <a:schemeClr val="dk1"/>
                </a:solidFill>
                <a:latin typeface="Montserrat"/>
                <a:ea typeface="Montserrat"/>
                <a:cs typeface="Montserrat"/>
                <a:sym typeface="Montserrat"/>
              </a:rPr>
              <a:t>una red neuronal es capaz de </a:t>
            </a:r>
            <a:r>
              <a:rPr b="1" lang="en-US" sz="2500">
                <a:solidFill>
                  <a:schemeClr val="dk1"/>
                </a:solidFill>
                <a:latin typeface="Montserrat"/>
                <a:ea typeface="Montserrat"/>
                <a:cs typeface="Montserrat"/>
                <a:sym typeface="Montserrat"/>
              </a:rPr>
              <a:t>“entender”</a:t>
            </a:r>
            <a:r>
              <a:rPr lang="en-US" sz="2500">
                <a:solidFill>
                  <a:schemeClr val="dk1"/>
                </a:solidFill>
                <a:latin typeface="Montserrat"/>
                <a:ea typeface="Montserrat"/>
                <a:cs typeface="Montserrat"/>
                <a:sym typeface="Montserrat"/>
              </a:rPr>
              <a:t> una imagen natural lo suficiente para resolver problemas que la visión </a:t>
            </a:r>
            <a:r>
              <a:rPr b="1" lang="en-US" sz="2500">
                <a:solidFill>
                  <a:schemeClr val="dk1"/>
                </a:solidFill>
                <a:latin typeface="Montserrat"/>
                <a:ea typeface="Montserrat"/>
                <a:cs typeface="Montserrat"/>
                <a:sym typeface="Montserrat"/>
              </a:rPr>
              <a:t>humana </a:t>
            </a:r>
            <a:r>
              <a:rPr lang="en-US" sz="2500">
                <a:solidFill>
                  <a:schemeClr val="dk1"/>
                </a:solidFill>
                <a:latin typeface="Montserrat"/>
                <a:ea typeface="Montserrat"/>
                <a:cs typeface="Montserrat"/>
                <a:sym typeface="Montserrat"/>
              </a:rPr>
              <a:t>puede resolver.</a:t>
            </a:r>
            <a:r>
              <a:rPr lang="en-US" sz="2800">
                <a:solidFill>
                  <a:srgbClr val="E8E7E3"/>
                </a:solidFill>
              </a:rPr>
              <a:t>🤖</a:t>
            </a:r>
            <a:endParaRPr sz="2500">
              <a:solidFill>
                <a:schemeClr val="dk1"/>
              </a:solidFill>
              <a:latin typeface="Montserrat"/>
              <a:ea typeface="Montserrat"/>
              <a:cs typeface="Montserrat"/>
              <a:sym typeface="Montserrat"/>
            </a:endParaRPr>
          </a:p>
          <a:p>
            <a:pPr indent="0" lvl="0" marL="609600" rtl="0" algn="l">
              <a:spcBef>
                <a:spcPts val="0"/>
              </a:spcBef>
              <a:spcAft>
                <a:spcPts val="0"/>
              </a:spcAft>
              <a:buNone/>
            </a:pPr>
            <a:r>
              <a:t/>
            </a:r>
            <a:endParaRPr sz="2500">
              <a:latin typeface="Montserrat"/>
              <a:ea typeface="Montserrat"/>
              <a:cs typeface="Montserrat"/>
              <a:sym typeface="Montserrat"/>
            </a:endParaRPr>
          </a:p>
        </p:txBody>
      </p:sp>
      <p:pic>
        <p:nvPicPr>
          <p:cNvPr id="270" name="Google Shape;270;p57"/>
          <p:cNvPicPr preferRelativeResize="0"/>
          <p:nvPr/>
        </p:nvPicPr>
        <p:blipFill>
          <a:blip r:embed="rId3">
            <a:alphaModFix/>
          </a:blip>
          <a:stretch>
            <a:fillRect/>
          </a:stretch>
        </p:blipFill>
        <p:spPr>
          <a:xfrm>
            <a:off x="10871700" y="6357133"/>
            <a:ext cx="1070498" cy="2475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sp>
        <p:nvSpPr>
          <p:cNvPr id="275" name="Google Shape;275;p58"/>
          <p:cNvSpPr txBox="1"/>
          <p:nvPr/>
        </p:nvSpPr>
        <p:spPr>
          <a:xfrm>
            <a:off x="670600" y="279300"/>
            <a:ext cx="10850700" cy="1038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441848"/>
                </a:solidFill>
                <a:latin typeface="Montserrat"/>
                <a:ea typeface="Montserrat"/>
                <a:cs typeface="Montserrat"/>
                <a:sym typeface="Montserrat"/>
              </a:rPr>
              <a:t>Objetivos de aprendizaje</a:t>
            </a:r>
            <a:endParaRPr sz="1900"/>
          </a:p>
        </p:txBody>
      </p:sp>
      <p:pic>
        <p:nvPicPr>
          <p:cNvPr id="276" name="Google Shape;276;p58"/>
          <p:cNvPicPr preferRelativeResize="0"/>
          <p:nvPr/>
        </p:nvPicPr>
        <p:blipFill>
          <a:blip r:embed="rId3">
            <a:alphaModFix/>
          </a:blip>
          <a:stretch>
            <a:fillRect/>
          </a:stretch>
        </p:blipFill>
        <p:spPr>
          <a:xfrm>
            <a:off x="10871700" y="6357133"/>
            <a:ext cx="1070498" cy="247567"/>
          </a:xfrm>
          <a:prstGeom prst="rect">
            <a:avLst/>
          </a:prstGeom>
          <a:noFill/>
          <a:ln>
            <a:noFill/>
          </a:ln>
        </p:spPr>
      </p:pic>
      <p:sp>
        <p:nvSpPr>
          <p:cNvPr id="277" name="Google Shape;277;p58"/>
          <p:cNvSpPr txBox="1"/>
          <p:nvPr/>
        </p:nvSpPr>
        <p:spPr>
          <a:xfrm>
            <a:off x="826600" y="1672817"/>
            <a:ext cx="10538700" cy="4328700"/>
          </a:xfrm>
          <a:prstGeom prst="rect">
            <a:avLst/>
          </a:prstGeom>
          <a:noFill/>
          <a:ln>
            <a:noFill/>
          </a:ln>
        </p:spPr>
        <p:txBody>
          <a:bodyPr anchorCtr="0" anchor="t" bIns="121900" lIns="121900" spcFirstLastPara="1" rIns="121900" wrap="square" tIns="121900">
            <a:noAutofit/>
          </a:bodyPr>
          <a:lstStyle/>
          <a:p>
            <a:pPr indent="-482600" lvl="0" marL="609600" rtl="0" algn="l">
              <a:spcBef>
                <a:spcPts val="1300"/>
              </a:spcBef>
              <a:spcAft>
                <a:spcPts val="0"/>
              </a:spcAft>
              <a:buClr>
                <a:schemeClr val="dk1"/>
              </a:buClr>
              <a:buSzPts val="2800"/>
              <a:buFont typeface="Montserrat"/>
              <a:buChar char="●"/>
            </a:pPr>
            <a:r>
              <a:rPr lang="en-US" sz="2800">
                <a:solidFill>
                  <a:schemeClr val="dk1"/>
                </a:solidFill>
                <a:latin typeface="Montserrat"/>
                <a:ea typeface="Montserrat"/>
                <a:cs typeface="Montserrat"/>
                <a:sym typeface="Montserrat"/>
              </a:rPr>
              <a:t>Hablaremos sobre </a:t>
            </a:r>
            <a:r>
              <a:rPr b="1" lang="en-US" sz="2800">
                <a:solidFill>
                  <a:schemeClr val="dk1"/>
                </a:solidFill>
                <a:latin typeface="Montserrat"/>
                <a:ea typeface="Montserrat"/>
                <a:cs typeface="Montserrat"/>
                <a:sym typeface="Montserrat"/>
              </a:rPr>
              <a:t>cómo serán las clases</a:t>
            </a:r>
            <a:r>
              <a:rPr lang="en-US" sz="2800">
                <a:solidFill>
                  <a:schemeClr val="dk1"/>
                </a:solidFill>
                <a:latin typeface="Montserrat"/>
                <a:ea typeface="Montserrat"/>
                <a:cs typeface="Montserrat"/>
                <a:sym typeface="Montserrat"/>
              </a:rPr>
              <a:t> ⏰y los </a:t>
            </a:r>
            <a:r>
              <a:rPr b="1" lang="en-US" sz="2800">
                <a:solidFill>
                  <a:schemeClr val="dk1"/>
                </a:solidFill>
                <a:latin typeface="Montserrat"/>
                <a:ea typeface="Montserrat"/>
                <a:cs typeface="Montserrat"/>
                <a:sym typeface="Montserrat"/>
              </a:rPr>
              <a:t>recursos </a:t>
            </a:r>
            <a:r>
              <a:rPr lang="en-US" sz="2800">
                <a:solidFill>
                  <a:schemeClr val="dk1"/>
                </a:solidFill>
                <a:latin typeface="Montserrat"/>
                <a:ea typeface="Montserrat"/>
                <a:cs typeface="Montserrat"/>
                <a:sym typeface="Montserrat"/>
              </a:rPr>
              <a:t>🐱‍💻🐍que utilizaremos para aprovechar al máximo las mismas.👓</a:t>
            </a:r>
            <a:endParaRPr sz="2800">
              <a:solidFill>
                <a:schemeClr val="dk1"/>
              </a:solidFill>
              <a:latin typeface="Montserrat"/>
              <a:ea typeface="Montserrat"/>
              <a:cs typeface="Montserrat"/>
              <a:sym typeface="Montserrat"/>
            </a:endParaRPr>
          </a:p>
          <a:p>
            <a:pPr indent="-482600" lvl="0" marL="609600" rtl="0" algn="l">
              <a:spcBef>
                <a:spcPts val="1300"/>
              </a:spcBef>
              <a:spcAft>
                <a:spcPts val="0"/>
              </a:spcAft>
              <a:buClr>
                <a:schemeClr val="dk1"/>
              </a:buClr>
              <a:buSzPts val="2800"/>
              <a:buFont typeface="Montserrat"/>
              <a:buChar char="●"/>
            </a:pPr>
            <a:r>
              <a:rPr lang="en-US" sz="2800">
                <a:solidFill>
                  <a:schemeClr val="dk1"/>
                </a:solidFill>
                <a:latin typeface="Montserrat"/>
                <a:ea typeface="Montserrat"/>
                <a:cs typeface="Montserrat"/>
                <a:sym typeface="Montserrat"/>
              </a:rPr>
              <a:t>Daremos una sustanciosa 📈 </a:t>
            </a:r>
            <a:r>
              <a:rPr b="1" lang="en-US" sz="2800">
                <a:solidFill>
                  <a:schemeClr val="dk1"/>
                </a:solidFill>
                <a:latin typeface="Montserrat"/>
                <a:ea typeface="Montserrat"/>
                <a:cs typeface="Montserrat"/>
                <a:sym typeface="Montserrat"/>
              </a:rPr>
              <a:t>introducción a la Ciencia de Datos</a:t>
            </a:r>
            <a:r>
              <a:rPr lang="en-US" sz="2800">
                <a:solidFill>
                  <a:schemeClr val="dk1"/>
                </a:solidFill>
                <a:latin typeface="Montserrat"/>
                <a:ea typeface="Montserrat"/>
                <a:cs typeface="Montserrat"/>
                <a:sym typeface="Montserrat"/>
              </a:rPr>
              <a:t>. 📊</a:t>
            </a:r>
            <a:endParaRPr sz="2800">
              <a:solidFill>
                <a:schemeClr val="dk1"/>
              </a:solidFill>
              <a:latin typeface="Montserrat"/>
              <a:ea typeface="Montserrat"/>
              <a:cs typeface="Montserrat"/>
              <a:sym typeface="Montserrat"/>
            </a:endParaRPr>
          </a:p>
          <a:p>
            <a:pPr indent="-482600" lvl="0" marL="609600" rtl="0" algn="l">
              <a:spcBef>
                <a:spcPts val="1300"/>
              </a:spcBef>
              <a:spcAft>
                <a:spcPts val="0"/>
              </a:spcAft>
              <a:buClr>
                <a:schemeClr val="dk1"/>
              </a:buClr>
              <a:buSzPts val="2800"/>
              <a:buFont typeface="Montserrat"/>
              <a:buChar char="●"/>
            </a:pPr>
            <a:r>
              <a:rPr lang="en-US" sz="2800">
                <a:solidFill>
                  <a:schemeClr val="dk1"/>
                </a:solidFill>
                <a:latin typeface="Montserrat"/>
                <a:ea typeface="Montserrat"/>
                <a:cs typeface="Montserrat"/>
                <a:sym typeface="Montserrat"/>
              </a:rPr>
              <a:t>Finalmente, tendremos una </a:t>
            </a:r>
            <a:r>
              <a:rPr b="1" lang="en-US" sz="2800">
                <a:solidFill>
                  <a:schemeClr val="dk1"/>
                </a:solidFill>
                <a:latin typeface="Montserrat"/>
                <a:ea typeface="Montserrat"/>
                <a:cs typeface="Montserrat"/>
                <a:sym typeface="Montserrat"/>
              </a:rPr>
              <a:t>sesión de preguntas</a:t>
            </a:r>
            <a:r>
              <a:rPr lang="en-US" sz="2800">
                <a:solidFill>
                  <a:schemeClr val="dk1"/>
                </a:solidFill>
                <a:latin typeface="Montserrat"/>
                <a:ea typeface="Montserrat"/>
                <a:cs typeface="Montserrat"/>
                <a:sym typeface="Montserrat"/>
              </a:rPr>
              <a:t>❓❓ donde podremos discutir lo visto en clase y esclarecer tus dudas.🤓</a:t>
            </a:r>
            <a:endParaRPr sz="2800">
              <a:solidFill>
                <a:schemeClr val="dk1"/>
              </a:solidFill>
              <a:latin typeface="Montserrat"/>
              <a:ea typeface="Montserrat"/>
              <a:cs typeface="Montserrat"/>
              <a:sym typeface="Montserrat"/>
            </a:endParaRPr>
          </a:p>
          <a:p>
            <a:pPr indent="0" lvl="0" marL="609600" rtl="0" algn="l">
              <a:spcBef>
                <a:spcPts val="1300"/>
              </a:spcBef>
              <a:spcAft>
                <a:spcPts val="0"/>
              </a:spcAft>
              <a:buNone/>
            </a:pPr>
            <a:r>
              <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800">
              <a:solidFill>
                <a:schemeClr val="dk1"/>
              </a:solidFill>
              <a:latin typeface="Montserrat"/>
              <a:ea typeface="Montserrat"/>
              <a:cs typeface="Montserrat"/>
              <a:sym typeface="Montserrat"/>
            </a:endParaRPr>
          </a:p>
          <a:p>
            <a:pPr indent="0" lvl="0" marL="609600" rtl="0" algn="l">
              <a:spcBef>
                <a:spcPts val="0"/>
              </a:spcBef>
              <a:spcAft>
                <a:spcPts val="0"/>
              </a:spcAft>
              <a:buNone/>
            </a:pPr>
            <a:r>
              <a:t/>
            </a:r>
            <a:endParaRPr sz="2800">
              <a:latin typeface="Montserrat"/>
              <a:ea typeface="Montserrat"/>
              <a:cs typeface="Montserrat"/>
              <a:sym typeface="Montserrat"/>
            </a:endParaRPr>
          </a:p>
          <a:p>
            <a:pPr indent="0" lvl="0" marL="0" rtl="0" algn="l">
              <a:spcBef>
                <a:spcPts val="0"/>
              </a:spcBef>
              <a:spcAft>
                <a:spcPts val="0"/>
              </a:spcAft>
              <a:buNone/>
            </a:pPr>
            <a:r>
              <a:t/>
            </a:r>
            <a:endParaRPr sz="2800">
              <a:latin typeface="Montserrat"/>
              <a:ea typeface="Montserrat"/>
              <a:cs typeface="Montserrat"/>
              <a:sym typeface="Montserrat"/>
            </a:endParaRPr>
          </a:p>
          <a:p>
            <a:pPr indent="0" lvl="0" marL="0" rtl="0" algn="l">
              <a:spcBef>
                <a:spcPts val="0"/>
              </a:spcBef>
              <a:spcAft>
                <a:spcPts val="0"/>
              </a:spcAft>
              <a:buClr>
                <a:schemeClr val="dk1"/>
              </a:buClr>
              <a:buSzPts val="1500"/>
              <a:buFont typeface="Arial"/>
              <a:buNone/>
            </a:pPr>
            <a:r>
              <a:t/>
            </a:r>
            <a:endParaRPr sz="2800">
              <a:latin typeface="Montserrat"/>
              <a:ea typeface="Montserrat"/>
              <a:cs typeface="Montserrat"/>
              <a:sym typeface="Montserrat"/>
            </a:endParaRPr>
          </a:p>
          <a:p>
            <a:pPr indent="0" lvl="0" marL="0" rtl="0" algn="l">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9"/>
          <p:cNvSpPr txBox="1"/>
          <p:nvPr>
            <p:ph type="title"/>
          </p:nvPr>
        </p:nvSpPr>
        <p:spPr>
          <a:xfrm>
            <a:off x="3048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4800">
                <a:solidFill>
                  <a:srgbClr val="441848"/>
                </a:solidFill>
                <a:latin typeface="Montserrat"/>
                <a:ea typeface="Montserrat"/>
                <a:cs typeface="Montserrat"/>
                <a:sym typeface="Montserrat"/>
              </a:rPr>
              <a:t>Clasificación de Imágenes</a:t>
            </a:r>
            <a:endParaRPr/>
          </a:p>
        </p:txBody>
      </p:sp>
      <p:pic>
        <p:nvPicPr>
          <p:cNvPr id="283" name="Google Shape;283;p59"/>
          <p:cNvPicPr preferRelativeResize="0"/>
          <p:nvPr>
            <p:ph idx="1" type="body"/>
          </p:nvPr>
        </p:nvPicPr>
        <p:blipFill rotWithShape="1">
          <a:blip r:embed="rId3">
            <a:alphaModFix/>
          </a:blip>
          <a:srcRect b="0" l="0" r="0" t="21580"/>
          <a:stretch/>
        </p:blipFill>
        <p:spPr>
          <a:xfrm>
            <a:off x="1670712" y="1690688"/>
            <a:ext cx="8850575" cy="3944602"/>
          </a:xfrm>
          <a:prstGeom prst="rect">
            <a:avLst/>
          </a:prstGeom>
          <a:noFill/>
          <a:ln>
            <a:noFill/>
          </a:ln>
        </p:spPr>
      </p:pic>
      <p:sp>
        <p:nvSpPr>
          <p:cNvPr id="284" name="Google Shape;284;p59"/>
          <p:cNvSpPr/>
          <p:nvPr/>
        </p:nvSpPr>
        <p:spPr>
          <a:xfrm>
            <a:off x="95534" y="5063584"/>
            <a:ext cx="2934269" cy="1651114"/>
          </a:xfrm>
          <a:prstGeom prst="wedgeRectCallout">
            <a:avLst>
              <a:gd fmla="val 18891" name="adj1"/>
              <a:gd fmla="val -85703"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Dada una imagen, entrenaremos un algoritmo computacional capaz de identificar a qué clase pertenece.</a:t>
            </a:r>
            <a:endParaRPr/>
          </a:p>
        </p:txBody>
      </p:sp>
      <p:sp>
        <p:nvSpPr>
          <p:cNvPr id="285" name="Google Shape;285;p59"/>
          <p:cNvSpPr/>
          <p:nvPr/>
        </p:nvSpPr>
        <p:spPr>
          <a:xfrm>
            <a:off x="5959521" y="5834418"/>
            <a:ext cx="2934269" cy="681152"/>
          </a:xfrm>
          <a:prstGeom prst="wedgeRectCallout">
            <a:avLst>
              <a:gd fmla="val -6225" name="adj1"/>
              <a:gd fmla="val -139801"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Convolutional Neuronal Networks (Convnet o CNN)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Arquitectura de la Corteza Visua</a:t>
            </a:r>
            <a:r>
              <a:rPr lang="en-US"/>
              <a:t>l</a:t>
            </a:r>
            <a:endParaRPr/>
          </a:p>
        </p:txBody>
      </p:sp>
      <p:pic>
        <p:nvPicPr>
          <p:cNvPr id="291" name="Google Shape;291;p60"/>
          <p:cNvPicPr preferRelativeResize="0"/>
          <p:nvPr>
            <p:ph idx="1" type="body"/>
          </p:nvPr>
        </p:nvPicPr>
        <p:blipFill rotWithShape="1">
          <a:blip r:embed="rId3">
            <a:alphaModFix/>
          </a:blip>
          <a:srcRect b="0" l="0" r="0" t="0"/>
          <a:stretch/>
        </p:blipFill>
        <p:spPr>
          <a:xfrm>
            <a:off x="8806654" y="202920"/>
            <a:ext cx="2845027" cy="2090224"/>
          </a:xfrm>
          <a:prstGeom prst="rect">
            <a:avLst/>
          </a:prstGeom>
          <a:noFill/>
          <a:ln>
            <a:noFill/>
          </a:ln>
        </p:spPr>
      </p:pic>
      <p:sp>
        <p:nvSpPr>
          <p:cNvPr id="292" name="Google Shape;292;p60"/>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David H. Hubel y Torsten Wisel (1958 y 1959).</a:t>
            </a:r>
            <a:endParaRPr/>
          </a:p>
        </p:txBody>
      </p:sp>
      <p:pic>
        <p:nvPicPr>
          <p:cNvPr id="293" name="Google Shape;293;p60"/>
          <p:cNvPicPr preferRelativeResize="0"/>
          <p:nvPr/>
        </p:nvPicPr>
        <p:blipFill rotWithShape="1">
          <a:blip r:embed="rId4">
            <a:alphaModFix/>
          </a:blip>
          <a:srcRect b="0" l="0" r="0" t="0"/>
          <a:stretch/>
        </p:blipFill>
        <p:spPr>
          <a:xfrm>
            <a:off x="3411940" y="2668541"/>
            <a:ext cx="8535443" cy="3017128"/>
          </a:xfrm>
          <a:prstGeom prst="rect">
            <a:avLst/>
          </a:prstGeom>
          <a:noFill/>
          <a:ln>
            <a:noFill/>
          </a:ln>
        </p:spPr>
      </p:pic>
      <p:sp>
        <p:nvSpPr>
          <p:cNvPr id="294" name="Google Shape;294;p60"/>
          <p:cNvSpPr/>
          <p:nvPr/>
        </p:nvSpPr>
        <p:spPr>
          <a:xfrm>
            <a:off x="244617" y="2708632"/>
            <a:ext cx="3167323" cy="230832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Demostraron que muchas neuronas en la corteza visual tienen un pequeño </a:t>
            </a:r>
            <a:r>
              <a:rPr b="1" i="0" lang="en-US" sz="1800" u="none" cap="none" strike="noStrike">
                <a:solidFill>
                  <a:schemeClr val="dk1"/>
                </a:solidFill>
                <a:latin typeface="Calibri"/>
                <a:ea typeface="Calibri"/>
                <a:cs typeface="Calibri"/>
                <a:sym typeface="Calibri"/>
              </a:rPr>
              <a:t>campo receptivo local (local receptive field),</a:t>
            </a:r>
            <a:r>
              <a:rPr b="0" i="0" lang="en-US" sz="1800" u="none" cap="none" strike="noStrike">
                <a:solidFill>
                  <a:schemeClr val="dk1"/>
                </a:solidFill>
                <a:latin typeface="Calibri"/>
                <a:ea typeface="Calibri"/>
                <a:cs typeface="Calibri"/>
                <a:sym typeface="Calibri"/>
              </a:rPr>
              <a:t> lo que significa que reaccionan solo a los estímulos visuales ubicados en una región limitada del campo visual.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Neuronal Networks</a:t>
            </a:r>
            <a:endParaRPr/>
          </a:p>
        </p:txBody>
      </p:sp>
      <p:sp>
        <p:nvSpPr>
          <p:cNvPr id="300" name="Google Shape;300;p61"/>
          <p:cNvSpPr txBox="1"/>
          <p:nvPr>
            <p:ph idx="1" type="body"/>
          </p:nvPr>
        </p:nvSpPr>
        <p:spPr>
          <a:xfrm>
            <a:off x="838200" y="1470783"/>
            <a:ext cx="10515600" cy="5202972"/>
          </a:xfrm>
          <a:prstGeom prst="rect">
            <a:avLst/>
          </a:prstGeom>
          <a:blipFill rotWithShape="1">
            <a:blip r:embed="rId3">
              <a:alphaModFix/>
            </a:blip>
            <a:stretch>
              <a:fillRect b="0" l="-843" r="0" t="-1462"/>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pic>
        <p:nvPicPr>
          <p:cNvPr id="301" name="Google Shape;301;p61"/>
          <p:cNvPicPr preferRelativeResize="0"/>
          <p:nvPr/>
        </p:nvPicPr>
        <p:blipFill rotWithShape="1">
          <a:blip r:embed="rId4">
            <a:alphaModFix/>
          </a:blip>
          <a:srcRect b="0" l="0" r="0" t="0"/>
          <a:stretch/>
        </p:blipFill>
        <p:spPr>
          <a:xfrm>
            <a:off x="1701129" y="3329105"/>
            <a:ext cx="8789742" cy="334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62"/>
          <p:cNvSpPr txBox="1"/>
          <p:nvPr>
            <p:ph type="ctrTitle"/>
          </p:nvPr>
        </p:nvSpPr>
        <p:spPr>
          <a:xfrm>
            <a:off x="1524000" y="1822800"/>
            <a:ext cx="9144000" cy="321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25000"/>
              <a:buFont typeface="Calibri"/>
              <a:buNone/>
            </a:pPr>
            <a:r>
              <a:rPr b="1" lang="en-US" sz="4800">
                <a:solidFill>
                  <a:srgbClr val="441848"/>
                </a:solidFill>
                <a:latin typeface="Montserrat"/>
                <a:ea typeface="Montserrat"/>
                <a:cs typeface="Montserrat"/>
                <a:sym typeface="Montserrat"/>
              </a:rPr>
              <a:t>¿Por qué no utilizamos </a:t>
            </a:r>
            <a:endParaRPr b="1" sz="4800">
              <a:solidFill>
                <a:srgbClr val="441848"/>
              </a:solidFill>
              <a:latin typeface="Montserrat"/>
              <a:ea typeface="Montserrat"/>
              <a:cs typeface="Montserrat"/>
              <a:sym typeface="Montserrat"/>
            </a:endParaRPr>
          </a:p>
          <a:p>
            <a:pPr indent="0" lvl="0" marL="0" rtl="0" algn="ctr">
              <a:lnSpc>
                <a:spcPct val="90000"/>
              </a:lnSpc>
              <a:spcBef>
                <a:spcPts val="0"/>
              </a:spcBef>
              <a:spcAft>
                <a:spcPts val="0"/>
              </a:spcAft>
              <a:buClr>
                <a:schemeClr val="dk1"/>
              </a:buClr>
              <a:buSzPct val="125000"/>
              <a:buFont typeface="Calibri"/>
              <a:buNone/>
            </a:pPr>
            <a:r>
              <a:rPr b="1" lang="en-US" sz="4800">
                <a:solidFill>
                  <a:srgbClr val="441848"/>
                </a:solidFill>
                <a:latin typeface="Montserrat"/>
                <a:ea typeface="Montserrat"/>
                <a:cs typeface="Montserrat"/>
                <a:sym typeface="Montserrat"/>
              </a:rPr>
              <a:t>redes neuronales profundas con capas completamente conectadas para tareas de reconocimiento de imágenes?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Classifier</a:t>
            </a:r>
            <a:endParaRPr/>
          </a:p>
        </p:txBody>
      </p:sp>
      <p:pic>
        <p:nvPicPr>
          <p:cNvPr id="312" name="Google Shape;312;p63"/>
          <p:cNvPicPr preferRelativeResize="0"/>
          <p:nvPr>
            <p:ph idx="1" type="body"/>
          </p:nvPr>
        </p:nvPicPr>
        <p:blipFill rotWithShape="1">
          <a:blip r:embed="rId3">
            <a:alphaModFix/>
          </a:blip>
          <a:srcRect b="16728" l="0" r="0" t="0"/>
          <a:stretch/>
        </p:blipFill>
        <p:spPr>
          <a:xfrm>
            <a:off x="820003" y="1690688"/>
            <a:ext cx="10515600" cy="2963199"/>
          </a:xfrm>
          <a:prstGeom prst="rect">
            <a:avLst/>
          </a:prstGeom>
          <a:noFill/>
          <a:ln>
            <a:noFill/>
          </a:ln>
        </p:spPr>
      </p:pic>
      <p:sp>
        <p:nvSpPr>
          <p:cNvPr id="313" name="Google Shape;313;p63"/>
          <p:cNvSpPr/>
          <p:nvPr/>
        </p:nvSpPr>
        <p:spPr>
          <a:xfrm>
            <a:off x="3161731" y="5492359"/>
            <a:ext cx="2934269" cy="974181"/>
          </a:xfrm>
          <a:prstGeom prst="wedgeRectCallout">
            <a:avLst>
              <a:gd fmla="val -6225" name="adj1"/>
              <a:gd fmla="val -139801"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Formada principalmente por capas que realizan operaciones convolucionales.</a:t>
            </a:r>
            <a:endParaRPr/>
          </a:p>
        </p:txBody>
      </p:sp>
      <p:sp>
        <p:nvSpPr>
          <p:cNvPr id="314" name="Google Shape;314;p63"/>
          <p:cNvSpPr/>
          <p:nvPr/>
        </p:nvSpPr>
        <p:spPr>
          <a:xfrm>
            <a:off x="6958084" y="5385451"/>
            <a:ext cx="2934269" cy="974181"/>
          </a:xfrm>
          <a:prstGeom prst="wedgeRectCallout">
            <a:avLst>
              <a:gd fmla="val -6225" name="adj1"/>
              <a:gd fmla="val -139801"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Formada principalmente por capas densas.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